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4f65ef4bb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754c1bc2f489d"/>
  </p:sldMasterIdLst>
  <p:sldIdLst>
    <p:sldId xmlns:r="http://schemas.openxmlformats.org/officeDocument/2006/relationships" id="256" r:id="Rd59214fde7714376"/>
    <p:sldId xmlns:r="http://schemas.openxmlformats.org/officeDocument/2006/relationships" id="257" r:id="R74a389306c0844d7"/>
    <p:sldId xmlns:r="http://schemas.openxmlformats.org/officeDocument/2006/relationships" id="258" r:id="R6e7263025a5e4aa4"/>
    <p:sldId xmlns:r="http://schemas.openxmlformats.org/officeDocument/2006/relationships" id="259" r:id="Rd1165113cde04961"/>
    <p:sldId xmlns:r="http://schemas.openxmlformats.org/officeDocument/2006/relationships" id="260" r:id="Ra1dbe051ab2041f9"/>
    <p:sldId xmlns:r="http://schemas.openxmlformats.org/officeDocument/2006/relationships" id="261" r:id="R1dec05cf6238455f"/>
    <p:sldId xmlns:r="http://schemas.openxmlformats.org/officeDocument/2006/relationships" id="262" r:id="Rccf425c4ac2c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754c1bc2f489d" /><Relationship Type="http://schemas.openxmlformats.org/officeDocument/2006/relationships/slide" Target="/ppt/slides/slide1.xml" Id="Rd59214fde7714376" /><Relationship Type="http://schemas.openxmlformats.org/officeDocument/2006/relationships/slide" Target="/ppt/slides/slide2.xml" Id="R74a389306c0844d7" /><Relationship Type="http://schemas.openxmlformats.org/officeDocument/2006/relationships/slide" Target="/ppt/slides/slide3.xml" Id="R6e7263025a5e4aa4" /><Relationship Type="http://schemas.openxmlformats.org/officeDocument/2006/relationships/slide" Target="/ppt/slides/slide4.xml" Id="Rd1165113cde04961" /><Relationship Type="http://schemas.openxmlformats.org/officeDocument/2006/relationships/slide" Target="/ppt/slides/slide5.xml" Id="Ra1dbe051ab2041f9" /><Relationship Type="http://schemas.openxmlformats.org/officeDocument/2006/relationships/slide" Target="/ppt/slides/slide6.xml" Id="R1dec05cf6238455f" /><Relationship Type="http://schemas.openxmlformats.org/officeDocument/2006/relationships/slide" Target="/ppt/slides/slide7.xml" Id="Rccf425c4ac2c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dc64716a3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5341d68045e8" /><Relationship Type="http://schemas.openxmlformats.org/officeDocument/2006/relationships/theme" Target="/ppt/slideMasters/theme/theme1.xml" Id="R5afd8337be0f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45341d680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a490ced8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f2b37afdd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b8368492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bb33a837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506decba2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fab7a881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3f05385eb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DEVICO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167 846 087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152 594 065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1 298 565 672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1 624 226 568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NHA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VIED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 HOLDING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VBL INVEST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934 085 612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