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353e713b643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6d6f579c94369"/>
  </p:sldMasterIdLst>
  <p:sldIdLst>
    <p:sldId xmlns:r="http://schemas.openxmlformats.org/officeDocument/2006/relationships" id="256" r:id="R095e32554c0742de"/>
    <p:sldId xmlns:r="http://schemas.openxmlformats.org/officeDocument/2006/relationships" id="257" r:id="R5c4ed6b27def4101"/>
    <p:sldId xmlns:r="http://schemas.openxmlformats.org/officeDocument/2006/relationships" id="258" r:id="R44e774d7d6d44879"/>
    <p:sldId xmlns:r="http://schemas.openxmlformats.org/officeDocument/2006/relationships" id="259" r:id="R6cf2a59fc7574797"/>
    <p:sldId xmlns:r="http://schemas.openxmlformats.org/officeDocument/2006/relationships" id="260" r:id="R2f22ce84aba64c99"/>
    <p:sldId xmlns:r="http://schemas.openxmlformats.org/officeDocument/2006/relationships" id="261" r:id="Raea5b44802b6440e"/>
    <p:sldId xmlns:r="http://schemas.openxmlformats.org/officeDocument/2006/relationships" id="262" r:id="R64fea7c8b1c5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6d6f579c94369" /><Relationship Type="http://schemas.openxmlformats.org/officeDocument/2006/relationships/slide" Target="/ppt/slides/slide1.xml" Id="R095e32554c0742de" /><Relationship Type="http://schemas.openxmlformats.org/officeDocument/2006/relationships/slide" Target="/ppt/slides/slide2.xml" Id="R5c4ed6b27def4101" /><Relationship Type="http://schemas.openxmlformats.org/officeDocument/2006/relationships/slide" Target="/ppt/slides/slide3.xml" Id="R44e774d7d6d44879" /><Relationship Type="http://schemas.openxmlformats.org/officeDocument/2006/relationships/slide" Target="/ppt/slides/slide4.xml" Id="R6cf2a59fc7574797" /><Relationship Type="http://schemas.openxmlformats.org/officeDocument/2006/relationships/slide" Target="/ppt/slides/slide5.xml" Id="R2f22ce84aba64c99" /><Relationship Type="http://schemas.openxmlformats.org/officeDocument/2006/relationships/slide" Target="/ppt/slides/slide6.xml" Id="Raea5b44802b6440e" /><Relationship Type="http://schemas.openxmlformats.org/officeDocument/2006/relationships/slide" Target="/ppt/slides/slide7.xml" Id="R64fea7c8b1c5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8e7eac75e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ccb6ab524873" /><Relationship Type="http://schemas.openxmlformats.org/officeDocument/2006/relationships/theme" Target="/ppt/slideMasters/theme/theme1.xml" Id="R894ad5b13f69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0ccb6ab5248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a1fec0ad1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21015fd0e40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d91dd95014f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f54d41f4a43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d4f729225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a23258d64a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647643b5d4e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5 430 175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14 084 325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14 205 806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MARIA HASUND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