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e336ab98e49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4d3bb0b5654893"/>
  </p:sldMasterIdLst>
  <p:sldIdLst>
    <p:sldId xmlns:r="http://schemas.openxmlformats.org/officeDocument/2006/relationships" id="256" r:id="Re1e76c006a5248bf"/>
    <p:sldId xmlns:r="http://schemas.openxmlformats.org/officeDocument/2006/relationships" id="257" r:id="R806a418fcf4a4c33"/>
    <p:sldId xmlns:r="http://schemas.openxmlformats.org/officeDocument/2006/relationships" id="258" r:id="Rf88774ec7c9e4b01"/>
    <p:sldId xmlns:r="http://schemas.openxmlformats.org/officeDocument/2006/relationships" id="259" r:id="R0916ababf3e84452"/>
    <p:sldId xmlns:r="http://schemas.openxmlformats.org/officeDocument/2006/relationships" id="260" r:id="Rf671f47ef5674fce"/>
    <p:sldId xmlns:r="http://schemas.openxmlformats.org/officeDocument/2006/relationships" id="261" r:id="R640ad41a3cf244a5"/>
    <p:sldId xmlns:r="http://schemas.openxmlformats.org/officeDocument/2006/relationships" id="262" r:id="R39bfdb448706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d3bb0b5654893" /><Relationship Type="http://schemas.openxmlformats.org/officeDocument/2006/relationships/slide" Target="/ppt/slides/slide1.xml" Id="Re1e76c006a5248bf" /><Relationship Type="http://schemas.openxmlformats.org/officeDocument/2006/relationships/slide" Target="/ppt/slides/slide2.xml" Id="R806a418fcf4a4c33" /><Relationship Type="http://schemas.openxmlformats.org/officeDocument/2006/relationships/slide" Target="/ppt/slides/slide3.xml" Id="Rf88774ec7c9e4b01" /><Relationship Type="http://schemas.openxmlformats.org/officeDocument/2006/relationships/slide" Target="/ppt/slides/slide4.xml" Id="R0916ababf3e84452" /><Relationship Type="http://schemas.openxmlformats.org/officeDocument/2006/relationships/slide" Target="/ppt/slides/slide5.xml" Id="Rf671f47ef5674fce" /><Relationship Type="http://schemas.openxmlformats.org/officeDocument/2006/relationships/slide" Target="/ppt/slides/slide6.xml" Id="R640ad41a3cf244a5" /><Relationship Type="http://schemas.openxmlformats.org/officeDocument/2006/relationships/slide" Target="/ppt/slides/slide7.xml" Id="R39bfdb448706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8df638193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1812266e145ad" /><Relationship Type="http://schemas.openxmlformats.org/officeDocument/2006/relationships/theme" Target="/ppt/slideMasters/theme/theme1.xml" Id="Rd334a32807b341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a1812266e1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5c3ba7f65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1eecef47043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bb80a70d648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0888d1198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15f96de8149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1d7c6f2304d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c5a39245e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SEE INSIGHTS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INSIGHTS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SEE INSIGHTS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INSIGHTS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INSIGHTS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INSIGHTS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INSIGHTS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EVEN EIVINDSEN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INSIGHTS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934 097 939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 INSIGHTS AS</a:t>
            </a:r>
          </a:p>
        </p:txBody>
      </p:sp>
    </p:spTree>
  </p:cSld>
  <p:clrMapOvr>
    <a:masterClrMapping xmlns:a="http://schemas.openxmlformats.org/drawingml/2006/main"/>
  </p:clrMapOvr>
</p:sld>
</file>