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aeae21281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e44b820ce40b5"/>
  </p:sldMasterIdLst>
  <p:sldIdLst>
    <p:sldId xmlns:r="http://schemas.openxmlformats.org/officeDocument/2006/relationships" id="256" r:id="Rdb69e019135a4d68"/>
    <p:sldId xmlns:r="http://schemas.openxmlformats.org/officeDocument/2006/relationships" id="257" r:id="R4a8d444f3984433b"/>
    <p:sldId xmlns:r="http://schemas.openxmlformats.org/officeDocument/2006/relationships" id="258" r:id="R906a663cccde471b"/>
    <p:sldId xmlns:r="http://schemas.openxmlformats.org/officeDocument/2006/relationships" id="259" r:id="R3a5cbf82f83141e0"/>
    <p:sldId xmlns:r="http://schemas.openxmlformats.org/officeDocument/2006/relationships" id="260" r:id="Raff72bb7e8d741b9"/>
    <p:sldId xmlns:r="http://schemas.openxmlformats.org/officeDocument/2006/relationships" id="261" r:id="R5f5ac24a3978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e44b820ce40b5" /><Relationship Type="http://schemas.openxmlformats.org/officeDocument/2006/relationships/slide" Target="/ppt/slides/slide1.xml" Id="Rdb69e019135a4d68" /><Relationship Type="http://schemas.openxmlformats.org/officeDocument/2006/relationships/slide" Target="/ppt/slides/slide2.xml" Id="R4a8d444f3984433b" /><Relationship Type="http://schemas.openxmlformats.org/officeDocument/2006/relationships/slide" Target="/ppt/slides/slide3.xml" Id="R906a663cccde471b" /><Relationship Type="http://schemas.openxmlformats.org/officeDocument/2006/relationships/slide" Target="/ppt/slides/slide4.xml" Id="R3a5cbf82f83141e0" /><Relationship Type="http://schemas.openxmlformats.org/officeDocument/2006/relationships/slide" Target="/ppt/slides/slide5.xml" Id="Raff72bb7e8d741b9" /><Relationship Type="http://schemas.openxmlformats.org/officeDocument/2006/relationships/slide" Target="/ppt/slides/slide6.xml" Id="R5f5ac24a3978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6cf96819c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ab3004c824538" /><Relationship Type="http://schemas.openxmlformats.org/officeDocument/2006/relationships/theme" Target="/ppt/slideMasters/theme/theme1.xml" Id="Ra02253f30487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ab3004c82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fa616295b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806ac9bb4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9bbf40a3e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a4c891c7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68d360353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b10094ad8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COVER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934 111 621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