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9d4960b6b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ed50dc25440da"/>
  </p:sldMasterIdLst>
  <p:sldIdLst>
    <p:sldId xmlns:r="http://schemas.openxmlformats.org/officeDocument/2006/relationships" id="256" r:id="R417a917882b3485a"/>
    <p:sldId xmlns:r="http://schemas.openxmlformats.org/officeDocument/2006/relationships" id="257" r:id="Rca0f6ea44a354c6a"/>
    <p:sldId xmlns:r="http://schemas.openxmlformats.org/officeDocument/2006/relationships" id="258" r:id="R72f3621492f34b8b"/>
    <p:sldId xmlns:r="http://schemas.openxmlformats.org/officeDocument/2006/relationships" id="259" r:id="Rc7a9d09f082e44a7"/>
    <p:sldId xmlns:r="http://schemas.openxmlformats.org/officeDocument/2006/relationships" id="260" r:id="Ra56eb31bfd0643b7"/>
    <p:sldId xmlns:r="http://schemas.openxmlformats.org/officeDocument/2006/relationships" id="261" r:id="Re6a308bcd567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ed50dc25440da" /><Relationship Type="http://schemas.openxmlformats.org/officeDocument/2006/relationships/slide" Target="/ppt/slides/slide1.xml" Id="R417a917882b3485a" /><Relationship Type="http://schemas.openxmlformats.org/officeDocument/2006/relationships/slide" Target="/ppt/slides/slide2.xml" Id="Rca0f6ea44a354c6a" /><Relationship Type="http://schemas.openxmlformats.org/officeDocument/2006/relationships/slide" Target="/ppt/slides/slide3.xml" Id="R72f3621492f34b8b" /><Relationship Type="http://schemas.openxmlformats.org/officeDocument/2006/relationships/slide" Target="/ppt/slides/slide4.xml" Id="Rc7a9d09f082e44a7" /><Relationship Type="http://schemas.openxmlformats.org/officeDocument/2006/relationships/slide" Target="/ppt/slides/slide5.xml" Id="Ra56eb31bfd0643b7" /><Relationship Type="http://schemas.openxmlformats.org/officeDocument/2006/relationships/slide" Target="/ppt/slides/slide6.xml" Id="Re6a308bcd567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8401514df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2cafdb7b47a0" /><Relationship Type="http://schemas.openxmlformats.org/officeDocument/2006/relationships/theme" Target="/ppt/slideMasters/theme/theme1.xml" Id="R3ba286f0c028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42cafdb7b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294dab764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7b4301ac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5d573160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b5b2347e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f485ba90a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f5de74fbc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COVER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36 082 324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12 728 232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934 111 621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