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9b083982fe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da82c0aee4da8"/>
  </p:sldMasterIdLst>
  <p:sldIdLst>
    <p:sldId xmlns:r="http://schemas.openxmlformats.org/officeDocument/2006/relationships" id="256" r:id="Rfa418384fb714c61"/>
    <p:sldId xmlns:r="http://schemas.openxmlformats.org/officeDocument/2006/relationships" id="257" r:id="R21daf0ca0b4e48b7"/>
    <p:sldId xmlns:r="http://schemas.openxmlformats.org/officeDocument/2006/relationships" id="258" r:id="Ra49638f0863d4324"/>
    <p:sldId xmlns:r="http://schemas.openxmlformats.org/officeDocument/2006/relationships" id="259" r:id="Re2d072af473c4884"/>
    <p:sldId xmlns:r="http://schemas.openxmlformats.org/officeDocument/2006/relationships" id="260" r:id="R050688489317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da82c0aee4da8" /><Relationship Type="http://schemas.openxmlformats.org/officeDocument/2006/relationships/slide" Target="/ppt/slides/slide1.xml" Id="Rfa418384fb714c61" /><Relationship Type="http://schemas.openxmlformats.org/officeDocument/2006/relationships/slide" Target="/ppt/slides/slide2.xml" Id="R21daf0ca0b4e48b7" /><Relationship Type="http://schemas.openxmlformats.org/officeDocument/2006/relationships/slide" Target="/ppt/slides/slide3.xml" Id="Ra49638f0863d4324" /><Relationship Type="http://schemas.openxmlformats.org/officeDocument/2006/relationships/slide" Target="/ppt/slides/slide4.xml" Id="Re2d072af473c4884" /><Relationship Type="http://schemas.openxmlformats.org/officeDocument/2006/relationships/slide" Target="/ppt/slides/slide5.xml" Id="R050688489317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86e0a87a8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d51d69484df3" /><Relationship Type="http://schemas.openxmlformats.org/officeDocument/2006/relationships/theme" Target="/ppt/slideMasters/theme/theme1.xml" Id="R6bb10b5ffb7a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8d51d6948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b9c0004e049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d7e3b6cf9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5edb62315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f67fbf8e7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f920d9e4d46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 - VERDENS ENDE MED BICHON FRISE - BEATA PYTKA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 - VERDENS ENDE MED BICHON FRISE - BEATA PYTKA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 - VERDENS ENDE MED BICHON FRISE - BEATA PYTKA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 - VERDENS ENDE MED BICHON FRISE - BEATA PYTKA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 - VERDENS ENDE MED BICHON FRISE - BEATA PYTKA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 - VERDENS ENDE MED BICHON FRISE - BEATA PYTKA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934 118 421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 - VERDENS ENDE MED BICHON FRISE - BEATA PYTKA</a:t>
            </a:r>
          </a:p>
        </p:txBody>
      </p:sp>
    </p:spTree>
  </p:cSld>
  <p:clrMapOvr>
    <a:masterClrMapping xmlns:a="http://schemas.openxmlformats.org/drawingml/2006/main"/>
  </p:clrMapOvr>
</p:sld>
</file>