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fb3e79fe0c40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23fdaaf1a547a0"/>
  </p:sldMasterIdLst>
  <p:sldIdLst>
    <p:sldId xmlns:r="http://schemas.openxmlformats.org/officeDocument/2006/relationships" id="256" r:id="R68b2d9b883da4895"/>
    <p:sldId xmlns:r="http://schemas.openxmlformats.org/officeDocument/2006/relationships" id="257" r:id="Rec43bac2836a4f12"/>
    <p:sldId xmlns:r="http://schemas.openxmlformats.org/officeDocument/2006/relationships" id="258" r:id="R725567559bfe4a33"/>
    <p:sldId xmlns:r="http://schemas.openxmlformats.org/officeDocument/2006/relationships" id="259" r:id="R0754f67b6fb545b3"/>
    <p:sldId xmlns:r="http://schemas.openxmlformats.org/officeDocument/2006/relationships" id="260" r:id="R3b787bb4a5444120"/>
    <p:sldId xmlns:r="http://schemas.openxmlformats.org/officeDocument/2006/relationships" id="261" r:id="Raf1237e41c684fab"/>
    <p:sldId xmlns:r="http://schemas.openxmlformats.org/officeDocument/2006/relationships" id="262" r:id="R66ee50ef152d47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23fdaaf1a547a0" /><Relationship Type="http://schemas.openxmlformats.org/officeDocument/2006/relationships/slide" Target="/ppt/slides/slide1.xml" Id="R68b2d9b883da4895" /><Relationship Type="http://schemas.openxmlformats.org/officeDocument/2006/relationships/slide" Target="/ppt/slides/slide2.xml" Id="Rec43bac2836a4f12" /><Relationship Type="http://schemas.openxmlformats.org/officeDocument/2006/relationships/slide" Target="/ppt/slides/slide3.xml" Id="R725567559bfe4a33" /><Relationship Type="http://schemas.openxmlformats.org/officeDocument/2006/relationships/slide" Target="/ppt/slides/slide4.xml" Id="R0754f67b6fb545b3" /><Relationship Type="http://schemas.openxmlformats.org/officeDocument/2006/relationships/slide" Target="/ppt/slides/slide5.xml" Id="R3b787bb4a5444120" /><Relationship Type="http://schemas.openxmlformats.org/officeDocument/2006/relationships/slide" Target="/ppt/slides/slide6.xml" Id="Raf1237e41c684fab" /><Relationship Type="http://schemas.openxmlformats.org/officeDocument/2006/relationships/slide" Target="/ppt/slides/slide7.xml" Id="R66ee50ef152d47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96625b88dd48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4de653e2e4d70" /><Relationship Type="http://schemas.openxmlformats.org/officeDocument/2006/relationships/theme" Target="/ppt/slideMasters/theme/theme1.xml" Id="R4fdb0ec0dbff4e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54de653e2e4d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5079673af4d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b32ee98b349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250dc57c446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878bfc2ce4c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3516727de48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5c4f089c845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9bab96e5f49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SØVIK HOLDING AS ble etablert [år] og holder til i Kleppestø.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28 963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SØVIK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Vinkelfjellet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5308 Kleppestø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934 129 113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HOLDING AS</a:t>
            </a:r>
          </a:p>
        </p:txBody>
      </p:sp>
    </p:spTree>
  </p:cSld>
  <p:clrMapOvr>
    <a:masterClrMapping xmlns:a="http://schemas.openxmlformats.org/drawingml/2006/main"/>
  </p:clrMapOvr>
</p:sld>
</file>