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2552671bcf47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0d82de95f04e22"/>
  </p:sldMasterIdLst>
  <p:sldIdLst>
    <p:sldId xmlns:r="http://schemas.openxmlformats.org/officeDocument/2006/relationships" id="256" r:id="R096c4fb8d9c24ff5"/>
    <p:sldId xmlns:r="http://schemas.openxmlformats.org/officeDocument/2006/relationships" id="257" r:id="R23a783dc284844c8"/>
    <p:sldId xmlns:r="http://schemas.openxmlformats.org/officeDocument/2006/relationships" id="258" r:id="Ra0be1dcb92b3475b"/>
    <p:sldId xmlns:r="http://schemas.openxmlformats.org/officeDocument/2006/relationships" id="259" r:id="R8a2e98804a9b4544"/>
    <p:sldId xmlns:r="http://schemas.openxmlformats.org/officeDocument/2006/relationships" id="260" r:id="Racd035f6b1c94c4e"/>
    <p:sldId xmlns:r="http://schemas.openxmlformats.org/officeDocument/2006/relationships" id="261" r:id="R7b621f7b556c4c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0d82de95f04e22" /><Relationship Type="http://schemas.openxmlformats.org/officeDocument/2006/relationships/slide" Target="/ppt/slides/slide1.xml" Id="R096c4fb8d9c24ff5" /><Relationship Type="http://schemas.openxmlformats.org/officeDocument/2006/relationships/slide" Target="/ppt/slides/slide2.xml" Id="R23a783dc284844c8" /><Relationship Type="http://schemas.openxmlformats.org/officeDocument/2006/relationships/slide" Target="/ppt/slides/slide3.xml" Id="Ra0be1dcb92b3475b" /><Relationship Type="http://schemas.openxmlformats.org/officeDocument/2006/relationships/slide" Target="/ppt/slides/slide4.xml" Id="R8a2e98804a9b4544" /><Relationship Type="http://schemas.openxmlformats.org/officeDocument/2006/relationships/slide" Target="/ppt/slides/slide5.xml" Id="Racd035f6b1c94c4e" /><Relationship Type="http://schemas.openxmlformats.org/officeDocument/2006/relationships/slide" Target="/ppt/slides/slide6.xml" Id="R7b621f7b556c4c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12a4c9d83b41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a6a71370f417e" /><Relationship Type="http://schemas.openxmlformats.org/officeDocument/2006/relationships/theme" Target="/ppt/slideMasters/theme/theme1.xml" Id="Ra8708072b1d143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fa6a71370f41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db79eedf246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b698555ea44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b946c636644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ab8e470b94d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9315dcb944b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d9fbb4e0a47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NUMOS REGNSKAP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NUMOS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NUMOS REGNSKAP OG RÅDGIVNING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NUMOS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NUMOS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NUMOS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1 231 557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346 944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NUMOS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Lundlia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7089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934 142 330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NUMOS REGNSKAP OG RÅDGIVNING AS</a:t>
            </a:r>
          </a:p>
        </p:txBody>
      </p:sp>
    </p:spTree>
  </p:cSld>
  <p:clrMapOvr>
    <a:masterClrMapping xmlns:a="http://schemas.openxmlformats.org/drawingml/2006/main"/>
  </p:clrMapOvr>
</p:sld>
</file>