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123d6867b84a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740ea1e8a54b35"/>
  </p:sldMasterIdLst>
  <p:sldIdLst>
    <p:sldId xmlns:r="http://schemas.openxmlformats.org/officeDocument/2006/relationships" id="256" r:id="Ra91ec987aa0144c0"/>
    <p:sldId xmlns:r="http://schemas.openxmlformats.org/officeDocument/2006/relationships" id="257" r:id="R2f4c1c5a1b214052"/>
    <p:sldId xmlns:r="http://schemas.openxmlformats.org/officeDocument/2006/relationships" id="258" r:id="R2680598ff72f462c"/>
    <p:sldId xmlns:r="http://schemas.openxmlformats.org/officeDocument/2006/relationships" id="259" r:id="R16891ab2783043b4"/>
    <p:sldId xmlns:r="http://schemas.openxmlformats.org/officeDocument/2006/relationships" id="260" r:id="Rd306f7c0a60643d9"/>
    <p:sldId xmlns:r="http://schemas.openxmlformats.org/officeDocument/2006/relationships" id="261" r:id="R60a701e0fac8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740ea1e8a54b35" /><Relationship Type="http://schemas.openxmlformats.org/officeDocument/2006/relationships/slide" Target="/ppt/slides/slide1.xml" Id="Ra91ec987aa0144c0" /><Relationship Type="http://schemas.openxmlformats.org/officeDocument/2006/relationships/slide" Target="/ppt/slides/slide2.xml" Id="R2f4c1c5a1b214052" /><Relationship Type="http://schemas.openxmlformats.org/officeDocument/2006/relationships/slide" Target="/ppt/slides/slide3.xml" Id="R2680598ff72f462c" /><Relationship Type="http://schemas.openxmlformats.org/officeDocument/2006/relationships/slide" Target="/ppt/slides/slide4.xml" Id="R16891ab2783043b4" /><Relationship Type="http://schemas.openxmlformats.org/officeDocument/2006/relationships/slide" Target="/ppt/slides/slide5.xml" Id="Rd306f7c0a60643d9" /><Relationship Type="http://schemas.openxmlformats.org/officeDocument/2006/relationships/slide" Target="/ppt/slides/slide6.xml" Id="R60a701e0fac8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bd43706cc4f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c7b6e91bd4f2f" /><Relationship Type="http://schemas.openxmlformats.org/officeDocument/2006/relationships/theme" Target="/ppt/slideMasters/theme/theme1.xml" Id="R6af0dd8c63c44b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cc7b6e91bd4f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cee71686142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13495f27b45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0a870c8b646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7a3b5a07e48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25758fbe44a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f4f4062ca40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HÅLOGALAND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934 147 014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