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90b7724f634c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b98065b5554540"/>
  </p:sldMasterIdLst>
  <p:sldIdLst>
    <p:sldId xmlns:r="http://schemas.openxmlformats.org/officeDocument/2006/relationships" id="256" r:id="Rc1dd72270f804883"/>
    <p:sldId xmlns:r="http://schemas.openxmlformats.org/officeDocument/2006/relationships" id="257" r:id="Ra76212c4f6ae4ec4"/>
    <p:sldId xmlns:r="http://schemas.openxmlformats.org/officeDocument/2006/relationships" id="258" r:id="Ra33e60c8bcd24fd1"/>
    <p:sldId xmlns:r="http://schemas.openxmlformats.org/officeDocument/2006/relationships" id="259" r:id="R2fcaf9703cf040f2"/>
    <p:sldId xmlns:r="http://schemas.openxmlformats.org/officeDocument/2006/relationships" id="260" r:id="Raa4d3a5b88c6459b"/>
    <p:sldId xmlns:r="http://schemas.openxmlformats.org/officeDocument/2006/relationships" id="261" r:id="Rfd47ec5fff4b4d17"/>
    <p:sldId xmlns:r="http://schemas.openxmlformats.org/officeDocument/2006/relationships" id="262" r:id="Rad6feba4f1cb4e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b98065b5554540" /><Relationship Type="http://schemas.openxmlformats.org/officeDocument/2006/relationships/slide" Target="/ppt/slides/slide1.xml" Id="Rc1dd72270f804883" /><Relationship Type="http://schemas.openxmlformats.org/officeDocument/2006/relationships/slide" Target="/ppt/slides/slide2.xml" Id="Ra76212c4f6ae4ec4" /><Relationship Type="http://schemas.openxmlformats.org/officeDocument/2006/relationships/slide" Target="/ppt/slides/slide3.xml" Id="Ra33e60c8bcd24fd1" /><Relationship Type="http://schemas.openxmlformats.org/officeDocument/2006/relationships/slide" Target="/ppt/slides/slide4.xml" Id="R2fcaf9703cf040f2" /><Relationship Type="http://schemas.openxmlformats.org/officeDocument/2006/relationships/slide" Target="/ppt/slides/slide5.xml" Id="Raa4d3a5b88c6459b" /><Relationship Type="http://schemas.openxmlformats.org/officeDocument/2006/relationships/slide" Target="/ppt/slides/slide6.xml" Id="Rfd47ec5fff4b4d17" /><Relationship Type="http://schemas.openxmlformats.org/officeDocument/2006/relationships/slide" Target="/ppt/slides/slide7.xml" Id="Rad6feba4f1cb4e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dee4b578f448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ced67826f49f0" /><Relationship Type="http://schemas.openxmlformats.org/officeDocument/2006/relationships/theme" Target="/ppt/slideMasters/theme/theme1.xml" Id="Rfceef5ca3beb4e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9ced67826f49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ced65a15d4b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869ee70f641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5f4d889f54a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3675c75064c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28a2b047644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69675a71a4d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01d62ce3549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HÅLOGALAND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HÅLOGALAND REVISJON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18 296 399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5 769 889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5 475 353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9 082 619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MITS HOLDING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MLC INVEST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V.H.V INVEST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HANSSEN TORE ALEKSANDER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MLC INVEST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FINSTAD STEINAR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934 147 014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