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cf0db3caa047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61522699be4b1f"/>
  </p:sldMasterIdLst>
  <p:sldIdLst>
    <p:sldId xmlns:r="http://schemas.openxmlformats.org/officeDocument/2006/relationships" id="256" r:id="R1473ccfbc51343ba"/>
    <p:sldId xmlns:r="http://schemas.openxmlformats.org/officeDocument/2006/relationships" id="257" r:id="R97b6f5f2d1f54a0f"/>
    <p:sldId xmlns:r="http://schemas.openxmlformats.org/officeDocument/2006/relationships" id="258" r:id="R0a35b3d34a2846ab"/>
    <p:sldId xmlns:r="http://schemas.openxmlformats.org/officeDocument/2006/relationships" id="259" r:id="Rcf6cc259e1ad4560"/>
    <p:sldId xmlns:r="http://schemas.openxmlformats.org/officeDocument/2006/relationships" id="260" r:id="R3e66bf3c39fa4bff"/>
    <p:sldId xmlns:r="http://schemas.openxmlformats.org/officeDocument/2006/relationships" id="261" r:id="R940b6e23de4740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61522699be4b1f" /><Relationship Type="http://schemas.openxmlformats.org/officeDocument/2006/relationships/slide" Target="/ppt/slides/slide1.xml" Id="R1473ccfbc51343ba" /><Relationship Type="http://schemas.openxmlformats.org/officeDocument/2006/relationships/slide" Target="/ppt/slides/slide2.xml" Id="R97b6f5f2d1f54a0f" /><Relationship Type="http://schemas.openxmlformats.org/officeDocument/2006/relationships/slide" Target="/ppt/slides/slide3.xml" Id="R0a35b3d34a2846ab" /><Relationship Type="http://schemas.openxmlformats.org/officeDocument/2006/relationships/slide" Target="/ppt/slides/slide4.xml" Id="Rcf6cc259e1ad4560" /><Relationship Type="http://schemas.openxmlformats.org/officeDocument/2006/relationships/slide" Target="/ppt/slides/slide5.xml" Id="R3e66bf3c39fa4bff" /><Relationship Type="http://schemas.openxmlformats.org/officeDocument/2006/relationships/slide" Target="/ppt/slides/slide6.xml" Id="R940b6e23de4740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6a6ca02c174d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7bdb4ebef4f67" /><Relationship Type="http://schemas.openxmlformats.org/officeDocument/2006/relationships/theme" Target="/ppt/slideMasters/theme/theme1.xml" Id="Rb9479955965043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b7bdb4ebef4f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a5ad7bb414d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eb9ae685447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b5ebf49f640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6605bd00044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3cd22a53149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c933911cf46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TANDBERG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TANDBERG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TANDBERG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TANDBERG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TANDBERG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TANDBERG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Telemarksgata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934 147 413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TANDBERG REVISJON AS</a:t>
            </a:r>
          </a:p>
        </p:txBody>
      </p:sp>
    </p:spTree>
  </p:cSld>
  <p:clrMapOvr>
    <a:masterClrMapping xmlns:a="http://schemas.openxmlformats.org/drawingml/2006/main"/>
  </p:clrMapOvr>
</p:sld>
</file>