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5acce98cbb40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65b7934ffd43f0"/>
  </p:sldMasterIdLst>
  <p:sldIdLst>
    <p:sldId xmlns:r="http://schemas.openxmlformats.org/officeDocument/2006/relationships" id="256" r:id="R235ae6c4ab9041c2"/>
    <p:sldId xmlns:r="http://schemas.openxmlformats.org/officeDocument/2006/relationships" id="257" r:id="R56da949fff414d9c"/>
    <p:sldId xmlns:r="http://schemas.openxmlformats.org/officeDocument/2006/relationships" id="258" r:id="Rd4cf1cd3443d4476"/>
    <p:sldId xmlns:r="http://schemas.openxmlformats.org/officeDocument/2006/relationships" id="259" r:id="R2fe120031b584325"/>
    <p:sldId xmlns:r="http://schemas.openxmlformats.org/officeDocument/2006/relationships" id="260" r:id="Rc7b7e3015d944c7e"/>
    <p:sldId xmlns:r="http://schemas.openxmlformats.org/officeDocument/2006/relationships" id="261" r:id="Ra6370a5164cd4a5e"/>
    <p:sldId xmlns:r="http://schemas.openxmlformats.org/officeDocument/2006/relationships" id="262" r:id="R50d15c92fa7b40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5b7934ffd43f0" /><Relationship Type="http://schemas.openxmlformats.org/officeDocument/2006/relationships/slide" Target="/ppt/slides/slide1.xml" Id="R235ae6c4ab9041c2" /><Relationship Type="http://schemas.openxmlformats.org/officeDocument/2006/relationships/slide" Target="/ppt/slides/slide2.xml" Id="R56da949fff414d9c" /><Relationship Type="http://schemas.openxmlformats.org/officeDocument/2006/relationships/slide" Target="/ppt/slides/slide3.xml" Id="Rd4cf1cd3443d4476" /><Relationship Type="http://schemas.openxmlformats.org/officeDocument/2006/relationships/slide" Target="/ppt/slides/slide4.xml" Id="R2fe120031b584325" /><Relationship Type="http://schemas.openxmlformats.org/officeDocument/2006/relationships/slide" Target="/ppt/slides/slide5.xml" Id="Rc7b7e3015d944c7e" /><Relationship Type="http://schemas.openxmlformats.org/officeDocument/2006/relationships/slide" Target="/ppt/slides/slide6.xml" Id="Ra6370a5164cd4a5e" /><Relationship Type="http://schemas.openxmlformats.org/officeDocument/2006/relationships/slide" Target="/ppt/slides/slide7.xml" Id="R50d15c92fa7b40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03c4b404946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9d1d332a3421f" /><Relationship Type="http://schemas.openxmlformats.org/officeDocument/2006/relationships/theme" Target="/ppt/slideMasters/theme/theme1.xml" Id="R8c7d0c0cc2154a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99d1d332a342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d16d9e2054d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52bf84a864e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0e8959cb94c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b053fd13c48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1fafb8df841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c282f867c4b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defe6a0c5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TANDBERG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TANDBERG REVISJON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2 636 001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2 147 039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1 696 272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2 822 300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3 055 546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MOE TANDBERG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Telemarksgata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934 147 413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REVISJON AS</a:t>
            </a:r>
          </a:p>
        </p:txBody>
      </p:sp>
    </p:spTree>
  </p:cSld>
  <p:clrMapOvr>
    <a:masterClrMapping xmlns:a="http://schemas.openxmlformats.org/drawingml/2006/main"/>
  </p:clrMapOvr>
</p:sld>
</file>