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83acd1d0b84a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448ea3fe85443d"/>
  </p:sldMasterIdLst>
  <p:sldIdLst>
    <p:sldId xmlns:r="http://schemas.openxmlformats.org/officeDocument/2006/relationships" id="256" r:id="R3700c5d8fff348be"/>
    <p:sldId xmlns:r="http://schemas.openxmlformats.org/officeDocument/2006/relationships" id="257" r:id="Rf3bcc636b1034c3c"/>
    <p:sldId xmlns:r="http://schemas.openxmlformats.org/officeDocument/2006/relationships" id="258" r:id="R20d3b7a6550a4d44"/>
    <p:sldId xmlns:r="http://schemas.openxmlformats.org/officeDocument/2006/relationships" id="259" r:id="Rb551a026f5b145f5"/>
    <p:sldId xmlns:r="http://schemas.openxmlformats.org/officeDocument/2006/relationships" id="260" r:id="R1faff7dd59f44b2e"/>
    <p:sldId xmlns:r="http://schemas.openxmlformats.org/officeDocument/2006/relationships" id="261" r:id="Ra12569b3a49149e3"/>
    <p:sldId xmlns:r="http://schemas.openxmlformats.org/officeDocument/2006/relationships" id="262" r:id="R743d2871b7d74b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448ea3fe85443d" /><Relationship Type="http://schemas.openxmlformats.org/officeDocument/2006/relationships/slide" Target="/ppt/slides/slide1.xml" Id="R3700c5d8fff348be" /><Relationship Type="http://schemas.openxmlformats.org/officeDocument/2006/relationships/slide" Target="/ppt/slides/slide2.xml" Id="Rf3bcc636b1034c3c" /><Relationship Type="http://schemas.openxmlformats.org/officeDocument/2006/relationships/slide" Target="/ppt/slides/slide3.xml" Id="R20d3b7a6550a4d44" /><Relationship Type="http://schemas.openxmlformats.org/officeDocument/2006/relationships/slide" Target="/ppt/slides/slide4.xml" Id="Rb551a026f5b145f5" /><Relationship Type="http://schemas.openxmlformats.org/officeDocument/2006/relationships/slide" Target="/ppt/slides/slide5.xml" Id="R1faff7dd59f44b2e" /><Relationship Type="http://schemas.openxmlformats.org/officeDocument/2006/relationships/slide" Target="/ppt/slides/slide6.xml" Id="Ra12569b3a49149e3" /><Relationship Type="http://schemas.openxmlformats.org/officeDocument/2006/relationships/slide" Target="/ppt/slides/slide7.xml" Id="R743d2871b7d74b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ec5a2a186e4d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9d1a81c40431b" /><Relationship Type="http://schemas.openxmlformats.org/officeDocument/2006/relationships/theme" Target="/ppt/slideMasters/theme/theme1.xml" Id="Rf3afd8dc224544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d9d1a81c4043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a8fd88f4343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2568f4bc349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ac5e7385844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142d07e6644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efdaa77b84c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41e7a8e4548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191702fcb43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GRAUPHAUGEN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GRAUPHAUGEN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GRAUPHAUGEN HOLDING AS ble etablert [år] og holder til i Skiptvet.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GRAUPHAUGEN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GRAUPHAUGEN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GRAUPHAUGEN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GRAUPHAUGEN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CHUL GRAUPHAUGEN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GRAUPHAUGEN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1816 Skiptvet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934 154 673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GRAUPHAUGEN HOLDING AS</a:t>
            </a:r>
          </a:p>
        </p:txBody>
      </p:sp>
    </p:spTree>
  </p:cSld>
  <p:clrMapOvr>
    <a:masterClrMapping xmlns:a="http://schemas.openxmlformats.org/drawingml/2006/main"/>
  </p:clrMapOvr>
</p:sld>
</file>