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c928e4fd1b4e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d4f71728e48eb"/>
  </p:sldMasterIdLst>
  <p:sldIdLst>
    <p:sldId xmlns:r="http://schemas.openxmlformats.org/officeDocument/2006/relationships" id="256" r:id="R72f01ef3ae404a96"/>
    <p:sldId xmlns:r="http://schemas.openxmlformats.org/officeDocument/2006/relationships" id="257" r:id="R74268f336f714ca8"/>
    <p:sldId xmlns:r="http://schemas.openxmlformats.org/officeDocument/2006/relationships" id="258" r:id="R817da3de814f445a"/>
    <p:sldId xmlns:r="http://schemas.openxmlformats.org/officeDocument/2006/relationships" id="259" r:id="R7c2bfb14554f4c01"/>
    <p:sldId xmlns:r="http://schemas.openxmlformats.org/officeDocument/2006/relationships" id="260" r:id="R238612256e1e4a0e"/>
    <p:sldId xmlns:r="http://schemas.openxmlformats.org/officeDocument/2006/relationships" id="261" r:id="R1f381b80d0254bbb"/>
    <p:sldId xmlns:r="http://schemas.openxmlformats.org/officeDocument/2006/relationships" id="262" r:id="Rcdbd64e9299c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d4f71728e48eb" /><Relationship Type="http://schemas.openxmlformats.org/officeDocument/2006/relationships/slide" Target="/ppt/slides/slide1.xml" Id="R72f01ef3ae404a96" /><Relationship Type="http://schemas.openxmlformats.org/officeDocument/2006/relationships/slide" Target="/ppt/slides/slide2.xml" Id="R74268f336f714ca8" /><Relationship Type="http://schemas.openxmlformats.org/officeDocument/2006/relationships/slide" Target="/ppt/slides/slide3.xml" Id="R817da3de814f445a" /><Relationship Type="http://schemas.openxmlformats.org/officeDocument/2006/relationships/slide" Target="/ppt/slides/slide4.xml" Id="R7c2bfb14554f4c01" /><Relationship Type="http://schemas.openxmlformats.org/officeDocument/2006/relationships/slide" Target="/ppt/slides/slide5.xml" Id="R238612256e1e4a0e" /><Relationship Type="http://schemas.openxmlformats.org/officeDocument/2006/relationships/slide" Target="/ppt/slides/slide6.xml" Id="R1f381b80d0254bbb" /><Relationship Type="http://schemas.openxmlformats.org/officeDocument/2006/relationships/slide" Target="/ppt/slides/slide7.xml" Id="Rcdbd64e9299c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70034a06649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b0e30a3ee4c21" /><Relationship Type="http://schemas.openxmlformats.org/officeDocument/2006/relationships/theme" Target="/ppt/slideMasters/theme/theme1.xml" Id="Rfb67da9c4511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0b0e30a3ee4c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572674846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a24194900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8ebb54a7b44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e74f9ec57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567f2a295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09ef163f147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313f1ef8d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 INT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INT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−3 006 810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−29 785 690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5 872 675 638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5 873 464 504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SNOWBALL SOFTWARE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934 158 954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