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9f0d4723cf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cd5d431134df6"/>
  </p:sldMasterIdLst>
  <p:sldIdLst>
    <p:sldId xmlns:r="http://schemas.openxmlformats.org/officeDocument/2006/relationships" id="256" r:id="R3ff5e50f83c04607"/>
    <p:sldId xmlns:r="http://schemas.openxmlformats.org/officeDocument/2006/relationships" id="257" r:id="R1ce07f4c467d4d50"/>
    <p:sldId xmlns:r="http://schemas.openxmlformats.org/officeDocument/2006/relationships" id="258" r:id="R330e5f6fb361469e"/>
    <p:sldId xmlns:r="http://schemas.openxmlformats.org/officeDocument/2006/relationships" id="259" r:id="R021c7a3014d04acd"/>
    <p:sldId xmlns:r="http://schemas.openxmlformats.org/officeDocument/2006/relationships" id="260" r:id="Rad7ae5424dd8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cd5d431134df6" /><Relationship Type="http://schemas.openxmlformats.org/officeDocument/2006/relationships/slide" Target="/ppt/slides/slide1.xml" Id="R3ff5e50f83c04607" /><Relationship Type="http://schemas.openxmlformats.org/officeDocument/2006/relationships/slide" Target="/ppt/slides/slide2.xml" Id="R1ce07f4c467d4d50" /><Relationship Type="http://schemas.openxmlformats.org/officeDocument/2006/relationships/slide" Target="/ppt/slides/slide3.xml" Id="R330e5f6fb361469e" /><Relationship Type="http://schemas.openxmlformats.org/officeDocument/2006/relationships/slide" Target="/ppt/slides/slide4.xml" Id="R021c7a3014d04acd" /><Relationship Type="http://schemas.openxmlformats.org/officeDocument/2006/relationships/slide" Target="/ppt/slides/slide5.xml" Id="Rad7ae5424dd8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f2ac4cddc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0f1f3d3e74881" /><Relationship Type="http://schemas.openxmlformats.org/officeDocument/2006/relationships/theme" Target="/ppt/slideMasters/theme/theme1.xml" Id="R5ddfcbfd1684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0f1f3d3e7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1f10f3272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5ee7c2da0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76e26f8dc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b852ec5c345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3af700f9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AHTO DRIFT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AHTO DRIFT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AHTO DRIFT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AHTO DRIFT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AHTO DRIFT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AHTO DRIFT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Fagerheimgata 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934 199 499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AHTO DRIFT 1 AS</a:t>
            </a:r>
          </a:p>
        </p:txBody>
      </p:sp>
    </p:spTree>
  </p:cSld>
  <p:clrMapOvr>
    <a:masterClrMapping xmlns:a="http://schemas.openxmlformats.org/drawingml/2006/main"/>
  </p:clrMapOvr>
</p:sld>
</file>