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6395eab17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bedc96255493a"/>
  </p:sldMasterIdLst>
  <p:sldIdLst>
    <p:sldId xmlns:r="http://schemas.openxmlformats.org/officeDocument/2006/relationships" id="256" r:id="Reed9c4e65e1d4490"/>
    <p:sldId xmlns:r="http://schemas.openxmlformats.org/officeDocument/2006/relationships" id="257" r:id="Rc3b988306da1452b"/>
    <p:sldId xmlns:r="http://schemas.openxmlformats.org/officeDocument/2006/relationships" id="258" r:id="Rcec378d395c54996"/>
    <p:sldId xmlns:r="http://schemas.openxmlformats.org/officeDocument/2006/relationships" id="259" r:id="Raa77d3c8250f403a"/>
    <p:sldId xmlns:r="http://schemas.openxmlformats.org/officeDocument/2006/relationships" id="260" r:id="R5589d8a4918f4d4c"/>
    <p:sldId xmlns:r="http://schemas.openxmlformats.org/officeDocument/2006/relationships" id="261" r:id="R03df9cee141b45be"/>
    <p:sldId xmlns:r="http://schemas.openxmlformats.org/officeDocument/2006/relationships" id="262" r:id="R41b3c0f98ed6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bedc96255493a" /><Relationship Type="http://schemas.openxmlformats.org/officeDocument/2006/relationships/slide" Target="/ppt/slides/slide1.xml" Id="Reed9c4e65e1d4490" /><Relationship Type="http://schemas.openxmlformats.org/officeDocument/2006/relationships/slide" Target="/ppt/slides/slide2.xml" Id="Rc3b988306da1452b" /><Relationship Type="http://schemas.openxmlformats.org/officeDocument/2006/relationships/slide" Target="/ppt/slides/slide3.xml" Id="Rcec378d395c54996" /><Relationship Type="http://schemas.openxmlformats.org/officeDocument/2006/relationships/slide" Target="/ppt/slides/slide4.xml" Id="Raa77d3c8250f403a" /><Relationship Type="http://schemas.openxmlformats.org/officeDocument/2006/relationships/slide" Target="/ppt/slides/slide5.xml" Id="R5589d8a4918f4d4c" /><Relationship Type="http://schemas.openxmlformats.org/officeDocument/2006/relationships/slide" Target="/ppt/slides/slide6.xml" Id="R03df9cee141b45be" /><Relationship Type="http://schemas.openxmlformats.org/officeDocument/2006/relationships/slide" Target="/ppt/slides/slide7.xml" Id="R41b3c0f98ed6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5b5773d47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2e1049ace41cd" /><Relationship Type="http://schemas.openxmlformats.org/officeDocument/2006/relationships/theme" Target="/ppt/slideMasters/theme/theme1.xml" Id="Rc153b9b10af6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2e1049ace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9d265301f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51c640b9b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af354ed3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9491e9a9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2b54f49d1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5bcf9eee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2dec2be32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EIENDOMSSELSKAPET 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EIENDOMSSELSKAPET RANHEIM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171 576 409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189 626 285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238 091 332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77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