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a5641fb5ef43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2246e776854e2e"/>
  </p:sldMasterIdLst>
  <p:sldIdLst>
    <p:sldId xmlns:r="http://schemas.openxmlformats.org/officeDocument/2006/relationships" id="256" r:id="R88d2acafd4dd46b8"/>
    <p:sldId xmlns:r="http://schemas.openxmlformats.org/officeDocument/2006/relationships" id="257" r:id="Re262b854d9084b52"/>
    <p:sldId xmlns:r="http://schemas.openxmlformats.org/officeDocument/2006/relationships" id="258" r:id="Rb1b08575620b4e22"/>
    <p:sldId xmlns:r="http://schemas.openxmlformats.org/officeDocument/2006/relationships" id="259" r:id="R4f42732fbd694e99"/>
    <p:sldId xmlns:r="http://schemas.openxmlformats.org/officeDocument/2006/relationships" id="260" r:id="Ra334ed83eccc4d26"/>
    <p:sldId xmlns:r="http://schemas.openxmlformats.org/officeDocument/2006/relationships" id="261" r:id="Rcd1d4ea888644f08"/>
    <p:sldId xmlns:r="http://schemas.openxmlformats.org/officeDocument/2006/relationships" id="262" r:id="R67fdd1e6cd9c49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246e776854e2e" /><Relationship Type="http://schemas.openxmlformats.org/officeDocument/2006/relationships/slide" Target="/ppt/slides/slide1.xml" Id="R88d2acafd4dd46b8" /><Relationship Type="http://schemas.openxmlformats.org/officeDocument/2006/relationships/slide" Target="/ppt/slides/slide2.xml" Id="Re262b854d9084b52" /><Relationship Type="http://schemas.openxmlformats.org/officeDocument/2006/relationships/slide" Target="/ppt/slides/slide3.xml" Id="Rb1b08575620b4e22" /><Relationship Type="http://schemas.openxmlformats.org/officeDocument/2006/relationships/slide" Target="/ppt/slides/slide4.xml" Id="R4f42732fbd694e99" /><Relationship Type="http://schemas.openxmlformats.org/officeDocument/2006/relationships/slide" Target="/ppt/slides/slide5.xml" Id="Ra334ed83eccc4d26" /><Relationship Type="http://schemas.openxmlformats.org/officeDocument/2006/relationships/slide" Target="/ppt/slides/slide6.xml" Id="Rcd1d4ea888644f08" /><Relationship Type="http://schemas.openxmlformats.org/officeDocument/2006/relationships/slide" Target="/ppt/slides/slide7.xml" Id="R67fdd1e6cd9c49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8d844730654e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fa8763ac04f6b" /><Relationship Type="http://schemas.openxmlformats.org/officeDocument/2006/relationships/theme" Target="/ppt/slideMasters/theme/theme1.xml" Id="Rfce1091a16d04c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dfa8763ac04f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ace0e66af44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1b5884e7149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8692245fa4f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3f10d67a04c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de0afe20b48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1e6bd72d143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303d71bf54b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BLIKKENSLAGER T.M.KILLI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T.M.KILLI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BLIKKENSLAGER T.M.KILLI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T.M.KILLI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T.M.KILLI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T.M.KILLI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1 721 037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322 480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T.M.KILLI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MORGENLIEN KILLI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T.M.KILLI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Klubbveien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934 218 639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T.M.KILLI AS</a:t>
            </a:r>
          </a:p>
        </p:txBody>
      </p:sp>
    </p:spTree>
  </p:cSld>
  <p:clrMapOvr>
    <a:masterClrMapping xmlns:a="http://schemas.openxmlformats.org/drawingml/2006/main"/>
  </p:clrMapOvr>
</p:sld>
</file>