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1b5a4b5dd24e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b4bcd57afb4359"/>
  </p:sldMasterIdLst>
  <p:sldIdLst>
    <p:sldId xmlns:r="http://schemas.openxmlformats.org/officeDocument/2006/relationships" id="256" r:id="R78938a9b21aa452d"/>
    <p:sldId xmlns:r="http://schemas.openxmlformats.org/officeDocument/2006/relationships" id="257" r:id="Rdd77ff3b06a74c0e"/>
    <p:sldId xmlns:r="http://schemas.openxmlformats.org/officeDocument/2006/relationships" id="258" r:id="R86da4b4736c84153"/>
    <p:sldId xmlns:r="http://schemas.openxmlformats.org/officeDocument/2006/relationships" id="259" r:id="Rfe3e5944c3e84853"/>
    <p:sldId xmlns:r="http://schemas.openxmlformats.org/officeDocument/2006/relationships" id="260" r:id="Rb04ea4e3674a4756"/>
    <p:sldId xmlns:r="http://schemas.openxmlformats.org/officeDocument/2006/relationships" id="261" r:id="R9a71cffb5e07495d"/>
    <p:sldId xmlns:r="http://schemas.openxmlformats.org/officeDocument/2006/relationships" id="262" r:id="Rc08954aa6b9648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4bcd57afb4359" /><Relationship Type="http://schemas.openxmlformats.org/officeDocument/2006/relationships/slide" Target="/ppt/slides/slide1.xml" Id="R78938a9b21aa452d" /><Relationship Type="http://schemas.openxmlformats.org/officeDocument/2006/relationships/slide" Target="/ppt/slides/slide2.xml" Id="Rdd77ff3b06a74c0e" /><Relationship Type="http://schemas.openxmlformats.org/officeDocument/2006/relationships/slide" Target="/ppt/slides/slide3.xml" Id="R86da4b4736c84153" /><Relationship Type="http://schemas.openxmlformats.org/officeDocument/2006/relationships/slide" Target="/ppt/slides/slide4.xml" Id="Rfe3e5944c3e84853" /><Relationship Type="http://schemas.openxmlformats.org/officeDocument/2006/relationships/slide" Target="/ppt/slides/slide5.xml" Id="Rb04ea4e3674a4756" /><Relationship Type="http://schemas.openxmlformats.org/officeDocument/2006/relationships/slide" Target="/ppt/slides/slide6.xml" Id="R9a71cffb5e07495d" /><Relationship Type="http://schemas.openxmlformats.org/officeDocument/2006/relationships/slide" Target="/ppt/slides/slide7.xml" Id="Rc08954aa6b9648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8f36b07984c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8296209294cd2" /><Relationship Type="http://schemas.openxmlformats.org/officeDocument/2006/relationships/theme" Target="/ppt/slideMasters/theme/theme1.xml" Id="R73382ebec96947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78296209294c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7993ad7fc42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2fa92edeb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e48eca73741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f47f51f974c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ba2bfe33b40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0ae464a5347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06fe936c64d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ANFINSEN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ANFINSEN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ANFINSEN INVEST AS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ANFINSEN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ANFINSEN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ANFINSEN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ANFINSEN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HAMMERNES ANFINSEN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ANFINSEN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Soffibakken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934 232 569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ANFINSEN INVEST AS</a:t>
            </a:r>
          </a:p>
        </p:txBody>
      </p:sp>
    </p:spTree>
  </p:cSld>
  <p:clrMapOvr>
    <a:masterClrMapping xmlns:a="http://schemas.openxmlformats.org/drawingml/2006/main"/>
  </p:clrMapOvr>
</p:sld>
</file>