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cba38a9ac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40659dd25414d"/>
  </p:sldMasterIdLst>
  <p:sldIdLst>
    <p:sldId xmlns:r="http://schemas.openxmlformats.org/officeDocument/2006/relationships" id="256" r:id="Rfbb9d68de2194f5c"/>
    <p:sldId xmlns:r="http://schemas.openxmlformats.org/officeDocument/2006/relationships" id="257" r:id="R4c59c2080a624b3b"/>
    <p:sldId xmlns:r="http://schemas.openxmlformats.org/officeDocument/2006/relationships" id="258" r:id="R3ff6adb34af14e99"/>
    <p:sldId xmlns:r="http://schemas.openxmlformats.org/officeDocument/2006/relationships" id="259" r:id="Rc095a488744f4db2"/>
    <p:sldId xmlns:r="http://schemas.openxmlformats.org/officeDocument/2006/relationships" id="260" r:id="R6c223ce422db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40659dd25414d" /><Relationship Type="http://schemas.openxmlformats.org/officeDocument/2006/relationships/slide" Target="/ppt/slides/slide1.xml" Id="Rfbb9d68de2194f5c" /><Relationship Type="http://schemas.openxmlformats.org/officeDocument/2006/relationships/slide" Target="/ppt/slides/slide2.xml" Id="R4c59c2080a624b3b" /><Relationship Type="http://schemas.openxmlformats.org/officeDocument/2006/relationships/slide" Target="/ppt/slides/slide3.xml" Id="R3ff6adb34af14e99" /><Relationship Type="http://schemas.openxmlformats.org/officeDocument/2006/relationships/slide" Target="/ppt/slides/slide4.xml" Id="Rc095a488744f4db2" /><Relationship Type="http://schemas.openxmlformats.org/officeDocument/2006/relationships/slide" Target="/ppt/slides/slide5.xml" Id="R6c223ce422db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bd064ea80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884259fb4075" /><Relationship Type="http://schemas.openxmlformats.org/officeDocument/2006/relationships/theme" Target="/ppt/slideMasters/theme/theme1.xml" Id="Ra0d9953e6cea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1884259fb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30a76b01e4f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af16a67c744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b4e38686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51865b5ff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4c87e63fd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PURPLE VET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PURPLE VET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PURPLE VET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PURPLE VET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PURPLE VET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PURPLE VET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PURPLE VET SERVICES AS</a:t>
            </a:r>
          </a:p>
        </p:txBody>
      </p:sp>
    </p:spTree>
  </p:cSld>
  <p:clrMapOvr>
    <a:masterClrMapping xmlns:a="http://schemas.openxmlformats.org/drawingml/2006/main"/>
  </p:clrMapOvr>
</p:sld>
</file>