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62444679f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4867e33e04cdc"/>
  </p:sldMasterIdLst>
  <p:sldIdLst>
    <p:sldId xmlns:r="http://schemas.openxmlformats.org/officeDocument/2006/relationships" id="256" r:id="Rdbaf48d0c1204d48"/>
    <p:sldId xmlns:r="http://schemas.openxmlformats.org/officeDocument/2006/relationships" id="257" r:id="R10cc5cef6b624f48"/>
    <p:sldId xmlns:r="http://schemas.openxmlformats.org/officeDocument/2006/relationships" id="258" r:id="Re29c0080db794fc9"/>
    <p:sldId xmlns:r="http://schemas.openxmlformats.org/officeDocument/2006/relationships" id="259" r:id="R5b72d709eae546c4"/>
    <p:sldId xmlns:r="http://schemas.openxmlformats.org/officeDocument/2006/relationships" id="260" r:id="R4fb2df890b9b405c"/>
    <p:sldId xmlns:r="http://schemas.openxmlformats.org/officeDocument/2006/relationships" id="261" r:id="Rb037150c6e27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4867e33e04cdc" /><Relationship Type="http://schemas.openxmlformats.org/officeDocument/2006/relationships/slide" Target="/ppt/slides/slide1.xml" Id="Rdbaf48d0c1204d48" /><Relationship Type="http://schemas.openxmlformats.org/officeDocument/2006/relationships/slide" Target="/ppt/slides/slide2.xml" Id="R10cc5cef6b624f48" /><Relationship Type="http://schemas.openxmlformats.org/officeDocument/2006/relationships/slide" Target="/ppt/slides/slide3.xml" Id="Re29c0080db794fc9" /><Relationship Type="http://schemas.openxmlformats.org/officeDocument/2006/relationships/slide" Target="/ppt/slides/slide4.xml" Id="R5b72d709eae546c4" /><Relationship Type="http://schemas.openxmlformats.org/officeDocument/2006/relationships/slide" Target="/ppt/slides/slide5.xml" Id="R4fb2df890b9b405c" /><Relationship Type="http://schemas.openxmlformats.org/officeDocument/2006/relationships/slide" Target="/ppt/slides/slide6.xml" Id="Rb037150c6e27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368b571fe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d32345dc415e" /><Relationship Type="http://schemas.openxmlformats.org/officeDocument/2006/relationships/theme" Target="/ppt/slideMasters/theme/theme1.xml" Id="R1122f57d19aa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bd32345dc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a4c033cd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cd2b7ecd2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70d91c56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1a456c71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965665b1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0f9c865b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