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4f123ca9f74e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3d03afaf97445a"/>
  </p:sldMasterIdLst>
  <p:sldIdLst>
    <p:sldId xmlns:r="http://schemas.openxmlformats.org/officeDocument/2006/relationships" id="256" r:id="R0c716af7af224d9b"/>
    <p:sldId xmlns:r="http://schemas.openxmlformats.org/officeDocument/2006/relationships" id="257" r:id="R5ad63475ee77431d"/>
    <p:sldId xmlns:r="http://schemas.openxmlformats.org/officeDocument/2006/relationships" id="258" r:id="R8f53f846ac754c27"/>
    <p:sldId xmlns:r="http://schemas.openxmlformats.org/officeDocument/2006/relationships" id="259" r:id="Rc068be0e42864cf8"/>
    <p:sldId xmlns:r="http://schemas.openxmlformats.org/officeDocument/2006/relationships" id="260" r:id="R05fc23ad86374d49"/>
    <p:sldId xmlns:r="http://schemas.openxmlformats.org/officeDocument/2006/relationships" id="261" r:id="Ra0d013d8e8814df2"/>
    <p:sldId xmlns:r="http://schemas.openxmlformats.org/officeDocument/2006/relationships" id="262" r:id="Rfacebd4a046d4f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d03afaf97445a" /><Relationship Type="http://schemas.openxmlformats.org/officeDocument/2006/relationships/slide" Target="/ppt/slides/slide1.xml" Id="R0c716af7af224d9b" /><Relationship Type="http://schemas.openxmlformats.org/officeDocument/2006/relationships/slide" Target="/ppt/slides/slide2.xml" Id="R5ad63475ee77431d" /><Relationship Type="http://schemas.openxmlformats.org/officeDocument/2006/relationships/slide" Target="/ppt/slides/slide3.xml" Id="R8f53f846ac754c27" /><Relationship Type="http://schemas.openxmlformats.org/officeDocument/2006/relationships/slide" Target="/ppt/slides/slide4.xml" Id="Rc068be0e42864cf8" /><Relationship Type="http://schemas.openxmlformats.org/officeDocument/2006/relationships/slide" Target="/ppt/slides/slide5.xml" Id="R05fc23ad86374d49" /><Relationship Type="http://schemas.openxmlformats.org/officeDocument/2006/relationships/slide" Target="/ppt/slides/slide6.xml" Id="Ra0d013d8e8814df2" /><Relationship Type="http://schemas.openxmlformats.org/officeDocument/2006/relationships/slide" Target="/ppt/slides/slide7.xml" Id="Rfacebd4a046d4f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76ef8f04404f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4a2fef0ab4067" /><Relationship Type="http://schemas.openxmlformats.org/officeDocument/2006/relationships/theme" Target="/ppt/slideMasters/theme/theme1.xml" Id="R1af3ba9304a043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14a2fef0ab40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514389ea346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325a5d31843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52e7a5d0a45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fe7ae636148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9d42757824e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5bd0bd6e144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12f7786ec42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OBOS EIENDOMSFORVALTNING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OBOS EIENDOMSFORVALTNING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888 150 546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246 812 806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209 895 847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282 359 666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659 464 846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OBOS BBL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86 59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934 261 585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