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9235d41e954c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99fb966b454a2a"/>
  </p:sldMasterIdLst>
  <p:sldIdLst>
    <p:sldId xmlns:r="http://schemas.openxmlformats.org/officeDocument/2006/relationships" id="256" r:id="Rc00bb7bab5c6456d"/>
    <p:sldId xmlns:r="http://schemas.openxmlformats.org/officeDocument/2006/relationships" id="257" r:id="Rd9a5bbd34a3f4a49"/>
    <p:sldId xmlns:r="http://schemas.openxmlformats.org/officeDocument/2006/relationships" id="258" r:id="Re35e52d2b38e4336"/>
    <p:sldId xmlns:r="http://schemas.openxmlformats.org/officeDocument/2006/relationships" id="259" r:id="R7f32803a010e49ea"/>
    <p:sldId xmlns:r="http://schemas.openxmlformats.org/officeDocument/2006/relationships" id="260" r:id="R4f115b1d94544ef1"/>
    <p:sldId xmlns:r="http://schemas.openxmlformats.org/officeDocument/2006/relationships" id="261" r:id="Re0d8236e72164cbf"/>
    <p:sldId xmlns:r="http://schemas.openxmlformats.org/officeDocument/2006/relationships" id="262" r:id="R60f2bdbce8564f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99fb966b454a2a" /><Relationship Type="http://schemas.openxmlformats.org/officeDocument/2006/relationships/slide" Target="/ppt/slides/slide1.xml" Id="Rc00bb7bab5c6456d" /><Relationship Type="http://schemas.openxmlformats.org/officeDocument/2006/relationships/slide" Target="/ppt/slides/slide2.xml" Id="Rd9a5bbd34a3f4a49" /><Relationship Type="http://schemas.openxmlformats.org/officeDocument/2006/relationships/slide" Target="/ppt/slides/slide3.xml" Id="Re35e52d2b38e4336" /><Relationship Type="http://schemas.openxmlformats.org/officeDocument/2006/relationships/slide" Target="/ppt/slides/slide4.xml" Id="R7f32803a010e49ea" /><Relationship Type="http://schemas.openxmlformats.org/officeDocument/2006/relationships/slide" Target="/ppt/slides/slide5.xml" Id="R4f115b1d94544ef1" /><Relationship Type="http://schemas.openxmlformats.org/officeDocument/2006/relationships/slide" Target="/ppt/slides/slide6.xml" Id="Re0d8236e72164cbf" /><Relationship Type="http://schemas.openxmlformats.org/officeDocument/2006/relationships/slide" Target="/ppt/slides/slide7.xml" Id="R60f2bdbce8564f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f252ff0d441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d69383bd54181" /><Relationship Type="http://schemas.openxmlformats.org/officeDocument/2006/relationships/theme" Target="/ppt/slideMasters/theme/theme1.xml" Id="R451766ee3fd44c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8d69383bd541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1f1d90c544f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47f701c7140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f58f2b0e442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d4c25ed364a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d230d05b34f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39dc2f45844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8bb9f066a43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ØST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1 964 470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196 432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17 132 285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17 654 321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TRØGSTAD SPAREBANK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LANSEL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Stasjonsmester Frosts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1830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934 271 319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ØST AS</a:t>
            </a:r>
          </a:p>
        </p:txBody>
      </p:sp>
    </p:spTree>
  </p:cSld>
  <p:clrMapOvr>
    <a:masterClrMapping xmlns:a="http://schemas.openxmlformats.org/drawingml/2006/main"/>
  </p:clrMapOvr>
</p:sld>
</file>