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812944db9943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8036d449a4420b"/>
  </p:sldMasterIdLst>
  <p:sldIdLst>
    <p:sldId xmlns:r="http://schemas.openxmlformats.org/officeDocument/2006/relationships" id="256" r:id="Rf7f2f9a08e594370"/>
    <p:sldId xmlns:r="http://schemas.openxmlformats.org/officeDocument/2006/relationships" id="257" r:id="R89a82254dd0e488e"/>
    <p:sldId xmlns:r="http://schemas.openxmlformats.org/officeDocument/2006/relationships" id="258" r:id="Rd57a99c6d3b54b9a"/>
    <p:sldId xmlns:r="http://schemas.openxmlformats.org/officeDocument/2006/relationships" id="259" r:id="R8f87ce08dd164f5b"/>
    <p:sldId xmlns:r="http://schemas.openxmlformats.org/officeDocument/2006/relationships" id="260" r:id="Rc176f8fa75404db1"/>
    <p:sldId xmlns:r="http://schemas.openxmlformats.org/officeDocument/2006/relationships" id="261" r:id="Rf138d11d3cbd49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8036d449a4420b" /><Relationship Type="http://schemas.openxmlformats.org/officeDocument/2006/relationships/slide" Target="/ppt/slides/slide1.xml" Id="Rf7f2f9a08e594370" /><Relationship Type="http://schemas.openxmlformats.org/officeDocument/2006/relationships/slide" Target="/ppt/slides/slide2.xml" Id="R89a82254dd0e488e" /><Relationship Type="http://schemas.openxmlformats.org/officeDocument/2006/relationships/slide" Target="/ppt/slides/slide3.xml" Id="Rd57a99c6d3b54b9a" /><Relationship Type="http://schemas.openxmlformats.org/officeDocument/2006/relationships/slide" Target="/ppt/slides/slide4.xml" Id="R8f87ce08dd164f5b" /><Relationship Type="http://schemas.openxmlformats.org/officeDocument/2006/relationships/slide" Target="/ppt/slides/slide5.xml" Id="Rc176f8fa75404db1" /><Relationship Type="http://schemas.openxmlformats.org/officeDocument/2006/relationships/slide" Target="/ppt/slides/slide6.xml" Id="Rf138d11d3cbd49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132c2fb9ae44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df038521d74e6d" /><Relationship Type="http://schemas.openxmlformats.org/officeDocument/2006/relationships/theme" Target="/ppt/slideMasters/theme/theme1.xml" Id="R4cc75bdc0abe4c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df038521d74e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d5dc3b542642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657cf441d741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be370833c449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ff2ee4a9dd4a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306f062e14a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2b14a46e7c4a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NORDIC KLIMA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KLIMA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NORDIC KLIMA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KLIMA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KLIMA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KLIMA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FARID MOHAMMAD AHMAD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KLIMA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Gonveien 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3260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934 273 613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NORDIC KLIMA AS</a:t>
            </a:r>
          </a:p>
        </p:txBody>
      </p:sp>
    </p:spTree>
  </p:cSld>
  <p:clrMapOvr>
    <a:masterClrMapping xmlns:a="http://schemas.openxmlformats.org/drawingml/2006/main"/>
  </p:clrMapOvr>
</p:sld>
</file>