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89a43dfaa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5fcff2af04ba5"/>
  </p:sldMasterIdLst>
  <p:sldIdLst>
    <p:sldId xmlns:r="http://schemas.openxmlformats.org/officeDocument/2006/relationships" id="256" r:id="R05ab4c4e4cb54e10"/>
    <p:sldId xmlns:r="http://schemas.openxmlformats.org/officeDocument/2006/relationships" id="257" r:id="Rd45da20d709f4776"/>
    <p:sldId xmlns:r="http://schemas.openxmlformats.org/officeDocument/2006/relationships" id="258" r:id="R7ca8ea5446cf480e"/>
    <p:sldId xmlns:r="http://schemas.openxmlformats.org/officeDocument/2006/relationships" id="259" r:id="R32f52c8b7b384ef3"/>
    <p:sldId xmlns:r="http://schemas.openxmlformats.org/officeDocument/2006/relationships" id="260" r:id="R526e59375e3446b7"/>
    <p:sldId xmlns:r="http://schemas.openxmlformats.org/officeDocument/2006/relationships" id="261" r:id="Rc80661ce57ca4d9d"/>
    <p:sldId xmlns:r="http://schemas.openxmlformats.org/officeDocument/2006/relationships" id="262" r:id="R58117fd0e274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5fcff2af04ba5" /><Relationship Type="http://schemas.openxmlformats.org/officeDocument/2006/relationships/slide" Target="/ppt/slides/slide1.xml" Id="R05ab4c4e4cb54e10" /><Relationship Type="http://schemas.openxmlformats.org/officeDocument/2006/relationships/slide" Target="/ppt/slides/slide2.xml" Id="Rd45da20d709f4776" /><Relationship Type="http://schemas.openxmlformats.org/officeDocument/2006/relationships/slide" Target="/ppt/slides/slide3.xml" Id="R7ca8ea5446cf480e" /><Relationship Type="http://schemas.openxmlformats.org/officeDocument/2006/relationships/slide" Target="/ppt/slides/slide4.xml" Id="R32f52c8b7b384ef3" /><Relationship Type="http://schemas.openxmlformats.org/officeDocument/2006/relationships/slide" Target="/ppt/slides/slide5.xml" Id="R526e59375e3446b7" /><Relationship Type="http://schemas.openxmlformats.org/officeDocument/2006/relationships/slide" Target="/ppt/slides/slide6.xml" Id="Rc80661ce57ca4d9d" /><Relationship Type="http://schemas.openxmlformats.org/officeDocument/2006/relationships/slide" Target="/ppt/slides/slide7.xml" Id="R58117fd0e274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8e5088bb4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5226acfb941ed" /><Relationship Type="http://schemas.openxmlformats.org/officeDocument/2006/relationships/theme" Target="/ppt/slideMasters/theme/theme1.xml" Id="R66b4f27ba0f6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75226acfb9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d70c2abd744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291f54cb0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f5420b60e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e1d739671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a2ebd54d0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f995a83c44a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3ea5544d5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−321 507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47 591 040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90 267 024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95 529 555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BONINI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INVEST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NETTE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PRESTIGE WORLDWIDE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FLOSTA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Atlantica Shipping AS, Klingenberggata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934 277 511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