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55d32438c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28bf05d9d4e74"/>
  </p:sldMasterIdLst>
  <p:sldIdLst>
    <p:sldId xmlns:r="http://schemas.openxmlformats.org/officeDocument/2006/relationships" id="256" r:id="R1c6054c4e990482b"/>
    <p:sldId xmlns:r="http://schemas.openxmlformats.org/officeDocument/2006/relationships" id="257" r:id="R744c21cbfede46df"/>
    <p:sldId xmlns:r="http://schemas.openxmlformats.org/officeDocument/2006/relationships" id="258" r:id="R54b02c5b499d4946"/>
    <p:sldId xmlns:r="http://schemas.openxmlformats.org/officeDocument/2006/relationships" id="259" r:id="Rb153e53ba95b49e8"/>
    <p:sldId xmlns:r="http://schemas.openxmlformats.org/officeDocument/2006/relationships" id="260" r:id="Rf0c513e853824031"/>
    <p:sldId xmlns:r="http://schemas.openxmlformats.org/officeDocument/2006/relationships" id="261" r:id="Re838bae78a7d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28bf05d9d4e74" /><Relationship Type="http://schemas.openxmlformats.org/officeDocument/2006/relationships/slide" Target="/ppt/slides/slide1.xml" Id="R1c6054c4e990482b" /><Relationship Type="http://schemas.openxmlformats.org/officeDocument/2006/relationships/slide" Target="/ppt/slides/slide2.xml" Id="R744c21cbfede46df" /><Relationship Type="http://schemas.openxmlformats.org/officeDocument/2006/relationships/slide" Target="/ppt/slides/slide3.xml" Id="R54b02c5b499d4946" /><Relationship Type="http://schemas.openxmlformats.org/officeDocument/2006/relationships/slide" Target="/ppt/slides/slide4.xml" Id="Rb153e53ba95b49e8" /><Relationship Type="http://schemas.openxmlformats.org/officeDocument/2006/relationships/slide" Target="/ppt/slides/slide5.xml" Id="Rf0c513e853824031" /><Relationship Type="http://schemas.openxmlformats.org/officeDocument/2006/relationships/slide" Target="/ppt/slides/slide6.xml" Id="Re838bae78a7d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5ef0ba46f45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bc5b85bf1431e" /><Relationship Type="http://schemas.openxmlformats.org/officeDocument/2006/relationships/theme" Target="/ppt/slideMasters/theme/theme1.xml" Id="R19b475377208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bc5b85bf1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5765ac254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a1a0ce07441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f37a8428d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5aa5172b548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d819e020f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904d9760a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ACCORD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ACCORD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ACCORD INDUSTRIES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ACCORD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ACCORD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ACCORD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ACCORD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ACCORD INDUSTRIES AS</a:t>
            </a:r>
          </a:p>
        </p:txBody>
      </p:sp>
    </p:spTree>
  </p:cSld>
  <p:clrMapOvr>
    <a:masterClrMapping xmlns:a="http://schemas.openxmlformats.org/drawingml/2006/main"/>
  </p:clrMapOvr>
</p:sld>
</file>