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343e53279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a05be4e1246c5"/>
  </p:sldMasterIdLst>
  <p:sldIdLst>
    <p:sldId xmlns:r="http://schemas.openxmlformats.org/officeDocument/2006/relationships" id="256" r:id="R0cccd0e0ee4b4b01"/>
    <p:sldId xmlns:r="http://schemas.openxmlformats.org/officeDocument/2006/relationships" id="257" r:id="R4d7ed414fdc54b52"/>
    <p:sldId xmlns:r="http://schemas.openxmlformats.org/officeDocument/2006/relationships" id="258" r:id="Re81f2b573b36458a"/>
    <p:sldId xmlns:r="http://schemas.openxmlformats.org/officeDocument/2006/relationships" id="259" r:id="R9d822b6127a44353"/>
    <p:sldId xmlns:r="http://schemas.openxmlformats.org/officeDocument/2006/relationships" id="260" r:id="R6367e9a25d9f41c7"/>
    <p:sldId xmlns:r="http://schemas.openxmlformats.org/officeDocument/2006/relationships" id="261" r:id="R3cba873dda5e42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a05be4e1246c5" /><Relationship Type="http://schemas.openxmlformats.org/officeDocument/2006/relationships/slide" Target="/ppt/slides/slide1.xml" Id="R0cccd0e0ee4b4b01" /><Relationship Type="http://schemas.openxmlformats.org/officeDocument/2006/relationships/slide" Target="/ppt/slides/slide2.xml" Id="R4d7ed414fdc54b52" /><Relationship Type="http://schemas.openxmlformats.org/officeDocument/2006/relationships/slide" Target="/ppt/slides/slide3.xml" Id="Re81f2b573b36458a" /><Relationship Type="http://schemas.openxmlformats.org/officeDocument/2006/relationships/slide" Target="/ppt/slides/slide4.xml" Id="R9d822b6127a44353" /><Relationship Type="http://schemas.openxmlformats.org/officeDocument/2006/relationships/slide" Target="/ppt/slides/slide5.xml" Id="R6367e9a25d9f41c7" /><Relationship Type="http://schemas.openxmlformats.org/officeDocument/2006/relationships/slide" Target="/ppt/slides/slide6.xml" Id="R3cba873dda5e42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d68681885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bf2a88a64111" /><Relationship Type="http://schemas.openxmlformats.org/officeDocument/2006/relationships/theme" Target="/ppt/slideMasters/theme/theme1.xml" Id="R8024e9956330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1bf2a88a6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46a057b8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3d33ac9bd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7f52368e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04e67e44e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a02ab351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233c781b3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TOTAL SERVICE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TOTAL SERVICE 24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Skibakk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934 308 700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TOTAL SERVICE 24 AS</a:t>
            </a:r>
          </a:p>
        </p:txBody>
      </p:sp>
    </p:spTree>
  </p:cSld>
  <p:clrMapOvr>
    <a:masterClrMapping xmlns:a="http://schemas.openxmlformats.org/drawingml/2006/main"/>
  </p:clrMapOvr>
</p:sld>
</file>