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897e4ee4143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b8386153f43d2"/>
  </p:sldMasterIdLst>
  <p:sldIdLst>
    <p:sldId xmlns:r="http://schemas.openxmlformats.org/officeDocument/2006/relationships" id="256" r:id="R846fac9a4472417c"/>
    <p:sldId xmlns:r="http://schemas.openxmlformats.org/officeDocument/2006/relationships" id="257" r:id="R80df61b899b64f7a"/>
    <p:sldId xmlns:r="http://schemas.openxmlformats.org/officeDocument/2006/relationships" id="258" r:id="R3abdd06864794c5d"/>
    <p:sldId xmlns:r="http://schemas.openxmlformats.org/officeDocument/2006/relationships" id="259" r:id="Rb3a77b22f0ba4777"/>
    <p:sldId xmlns:r="http://schemas.openxmlformats.org/officeDocument/2006/relationships" id="260" r:id="Ref54b487dbe042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b8386153f43d2" /><Relationship Type="http://schemas.openxmlformats.org/officeDocument/2006/relationships/slide" Target="/ppt/slides/slide1.xml" Id="R846fac9a4472417c" /><Relationship Type="http://schemas.openxmlformats.org/officeDocument/2006/relationships/slide" Target="/ppt/slides/slide2.xml" Id="R80df61b899b64f7a" /><Relationship Type="http://schemas.openxmlformats.org/officeDocument/2006/relationships/slide" Target="/ppt/slides/slide3.xml" Id="R3abdd06864794c5d" /><Relationship Type="http://schemas.openxmlformats.org/officeDocument/2006/relationships/slide" Target="/ppt/slides/slide4.xml" Id="Rb3a77b22f0ba4777" /><Relationship Type="http://schemas.openxmlformats.org/officeDocument/2006/relationships/slide" Target="/ppt/slides/slide5.xml" Id="Ref54b487dbe042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96818aa6c4e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7293615de496f" /><Relationship Type="http://schemas.openxmlformats.org/officeDocument/2006/relationships/theme" Target="/ppt/slideMasters/theme/theme1.xml" Id="Rfb506d9a0ff94d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f7293615de49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0163bf2e8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6c2e98bd8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e60e0eb444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8e611cef4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a769541d044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TOTENS SPAREBANKSTIFTELSE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TOTENS SPAREBANKSTIFTELSE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TOTENS SPAREBANKSTIFTELSE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TOTENS SPAREBANKSTIFTELSE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TOTENS SPAREBANKSTIFTELSE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TOTENS SPAREBANKSTIFTELSE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934 319 974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TOTENS SPAREBANKSTIFTELSE</a:t>
            </a:r>
          </a:p>
        </p:txBody>
      </p:sp>
    </p:spTree>
  </p:cSld>
  <p:clrMapOvr>
    <a:masterClrMapping xmlns:a="http://schemas.openxmlformats.org/drawingml/2006/main"/>
  </p:clrMapOvr>
</p:sld>
</file>