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752d1d75e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3982f80b7444c"/>
  </p:sldMasterIdLst>
  <p:sldIdLst>
    <p:sldId xmlns:r="http://schemas.openxmlformats.org/officeDocument/2006/relationships" id="256" r:id="R4002232fb7da4058"/>
    <p:sldId xmlns:r="http://schemas.openxmlformats.org/officeDocument/2006/relationships" id="257" r:id="R9ad58ee5d8304374"/>
    <p:sldId xmlns:r="http://schemas.openxmlformats.org/officeDocument/2006/relationships" id="258" r:id="R8aff7bc322e44ec9"/>
    <p:sldId xmlns:r="http://schemas.openxmlformats.org/officeDocument/2006/relationships" id="259" r:id="Ra60d62b7c43141f5"/>
    <p:sldId xmlns:r="http://schemas.openxmlformats.org/officeDocument/2006/relationships" id="260" r:id="Rf58b18df3169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3982f80b7444c" /><Relationship Type="http://schemas.openxmlformats.org/officeDocument/2006/relationships/slide" Target="/ppt/slides/slide1.xml" Id="R4002232fb7da4058" /><Relationship Type="http://schemas.openxmlformats.org/officeDocument/2006/relationships/slide" Target="/ppt/slides/slide2.xml" Id="R9ad58ee5d8304374" /><Relationship Type="http://schemas.openxmlformats.org/officeDocument/2006/relationships/slide" Target="/ppt/slides/slide3.xml" Id="R8aff7bc322e44ec9" /><Relationship Type="http://schemas.openxmlformats.org/officeDocument/2006/relationships/slide" Target="/ppt/slides/slide4.xml" Id="Ra60d62b7c43141f5" /><Relationship Type="http://schemas.openxmlformats.org/officeDocument/2006/relationships/slide" Target="/ppt/slides/slide5.xml" Id="Rf58b18df3169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1fcb5f6e9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f4672c1604200" /><Relationship Type="http://schemas.openxmlformats.org/officeDocument/2006/relationships/theme" Target="/ppt/slideMasters/theme/theme1.xml" Id="R3a5ac3baeba045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f4672c160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9f42adf234b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fd2f20433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6ff054016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a55e382974f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84031c553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2T4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2T4 BYGG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post@2t4bygg.no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www.2t4bygg.no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934 349 148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2T4 BYGG AS</a:t>
            </a:r>
          </a:p>
        </p:txBody>
      </p:sp>
    </p:spTree>
  </p:cSld>
  <p:clrMapOvr>
    <a:masterClrMapping xmlns:a="http://schemas.openxmlformats.org/drawingml/2006/main"/>
  </p:clrMapOvr>
</p:sld>
</file>