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0a60e6d9bf41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d65c4b593b42c0"/>
  </p:sldMasterIdLst>
  <p:sldIdLst>
    <p:sldId xmlns:r="http://schemas.openxmlformats.org/officeDocument/2006/relationships" id="256" r:id="R5dbc2595a9da4121"/>
    <p:sldId xmlns:r="http://schemas.openxmlformats.org/officeDocument/2006/relationships" id="257" r:id="R5d89b5908c8f414a"/>
    <p:sldId xmlns:r="http://schemas.openxmlformats.org/officeDocument/2006/relationships" id="258" r:id="Rd8d00d890be6469d"/>
    <p:sldId xmlns:r="http://schemas.openxmlformats.org/officeDocument/2006/relationships" id="259" r:id="Rea349889265449b7"/>
    <p:sldId xmlns:r="http://schemas.openxmlformats.org/officeDocument/2006/relationships" id="260" r:id="Rd1507ee163384702"/>
    <p:sldId xmlns:r="http://schemas.openxmlformats.org/officeDocument/2006/relationships" id="261" r:id="R841ad7e22c9240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d65c4b593b42c0" /><Relationship Type="http://schemas.openxmlformats.org/officeDocument/2006/relationships/slide" Target="/ppt/slides/slide1.xml" Id="R5dbc2595a9da4121" /><Relationship Type="http://schemas.openxmlformats.org/officeDocument/2006/relationships/slide" Target="/ppt/slides/slide2.xml" Id="R5d89b5908c8f414a" /><Relationship Type="http://schemas.openxmlformats.org/officeDocument/2006/relationships/slide" Target="/ppt/slides/slide3.xml" Id="Rd8d00d890be6469d" /><Relationship Type="http://schemas.openxmlformats.org/officeDocument/2006/relationships/slide" Target="/ppt/slides/slide4.xml" Id="Rea349889265449b7" /><Relationship Type="http://schemas.openxmlformats.org/officeDocument/2006/relationships/slide" Target="/ppt/slides/slide5.xml" Id="Rd1507ee163384702" /><Relationship Type="http://schemas.openxmlformats.org/officeDocument/2006/relationships/slide" Target="/ppt/slides/slide6.xml" Id="R841ad7e22c9240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ecc989edec4a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f575199dd402e" /><Relationship Type="http://schemas.openxmlformats.org/officeDocument/2006/relationships/theme" Target="/ppt/slideMasters/theme/theme1.xml" Id="R91310e5170e940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af575199dd40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82ec8fe2b45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453a14f3749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a130a17ec4c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da30bd3244c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59f020cb5c4e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f8a5bcd8c340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JNJ PRODUCTIONS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JNJ PRODUCTIONS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JNJ PRODUCTIONS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JNJ PRODUCTIONS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JNJ PRODUCTIONS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JNJ PRODUCTIONS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JONATHAN ANDRÉ SEGOVIA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SØVIK MAGNUSSEN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NIKOLAI STUVE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JNJ PRODUCTIONS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Jostein Magnussen, Sannergata 13A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934 359 313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JNJ PRODUCTIONS AS</a:t>
            </a:r>
          </a:p>
        </p:txBody>
      </p:sp>
    </p:spTree>
  </p:cSld>
  <p:clrMapOvr>
    <a:masterClrMapping xmlns:a="http://schemas.openxmlformats.org/drawingml/2006/main"/>
  </p:clrMapOvr>
</p:sld>
</file>