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7c0c3480e1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323d932114b09"/>
  </p:sldMasterIdLst>
  <p:sldIdLst>
    <p:sldId xmlns:r="http://schemas.openxmlformats.org/officeDocument/2006/relationships" id="256" r:id="R114f4f92134e4a12"/>
    <p:sldId xmlns:r="http://schemas.openxmlformats.org/officeDocument/2006/relationships" id="257" r:id="Rb51ddab3145c4d09"/>
    <p:sldId xmlns:r="http://schemas.openxmlformats.org/officeDocument/2006/relationships" id="258" r:id="Rc049d9741bb1495e"/>
    <p:sldId xmlns:r="http://schemas.openxmlformats.org/officeDocument/2006/relationships" id="259" r:id="Rfa36645614104300"/>
    <p:sldId xmlns:r="http://schemas.openxmlformats.org/officeDocument/2006/relationships" id="260" r:id="R1dd20ebff6e744bb"/>
    <p:sldId xmlns:r="http://schemas.openxmlformats.org/officeDocument/2006/relationships" id="261" r:id="R1fa75bfa3dba42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323d932114b09" /><Relationship Type="http://schemas.openxmlformats.org/officeDocument/2006/relationships/slide" Target="/ppt/slides/slide1.xml" Id="R114f4f92134e4a12" /><Relationship Type="http://schemas.openxmlformats.org/officeDocument/2006/relationships/slide" Target="/ppt/slides/slide2.xml" Id="Rb51ddab3145c4d09" /><Relationship Type="http://schemas.openxmlformats.org/officeDocument/2006/relationships/slide" Target="/ppt/slides/slide3.xml" Id="Rc049d9741bb1495e" /><Relationship Type="http://schemas.openxmlformats.org/officeDocument/2006/relationships/slide" Target="/ppt/slides/slide4.xml" Id="Rfa36645614104300" /><Relationship Type="http://schemas.openxmlformats.org/officeDocument/2006/relationships/slide" Target="/ppt/slides/slide5.xml" Id="R1dd20ebff6e744bb" /><Relationship Type="http://schemas.openxmlformats.org/officeDocument/2006/relationships/slide" Target="/ppt/slides/slide6.xml" Id="R1fa75bfa3dba42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a102f00ee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891a52ab849cd" /><Relationship Type="http://schemas.openxmlformats.org/officeDocument/2006/relationships/theme" Target="/ppt/slideMasters/theme/theme1.xml" Id="R92b29d362f9e44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d891a52ab849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eb5018dcd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8dac4befd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0d3a27391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3320ca253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777cc5fa9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0546cdcb64a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AKM IMPORTS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AKM IMPORTS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AKM IMPORTS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AKM IMPORTS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AKM IMPORTS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AKM IMPORTS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AKM IMPORTS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934 380 711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AKM IMPORTS AS</a:t>
            </a:r>
          </a:p>
        </p:txBody>
      </p:sp>
    </p:spTree>
  </p:cSld>
  <p:clrMapOvr>
    <a:masterClrMapping xmlns:a="http://schemas.openxmlformats.org/drawingml/2006/main"/>
  </p:clrMapOvr>
</p:sld>
</file>