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08ae4fa7b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94c7f43444a62"/>
  </p:sldMasterIdLst>
  <p:sldIdLst>
    <p:sldId xmlns:r="http://schemas.openxmlformats.org/officeDocument/2006/relationships" id="256" r:id="R466b73f21f80415c"/>
    <p:sldId xmlns:r="http://schemas.openxmlformats.org/officeDocument/2006/relationships" id="257" r:id="Rdead72f8c25441f1"/>
    <p:sldId xmlns:r="http://schemas.openxmlformats.org/officeDocument/2006/relationships" id="258" r:id="R1991a746110140c2"/>
    <p:sldId xmlns:r="http://schemas.openxmlformats.org/officeDocument/2006/relationships" id="259" r:id="R6672e75fb09e4651"/>
    <p:sldId xmlns:r="http://schemas.openxmlformats.org/officeDocument/2006/relationships" id="260" r:id="Rf3f7371a87d0410c"/>
    <p:sldId xmlns:r="http://schemas.openxmlformats.org/officeDocument/2006/relationships" id="261" r:id="Ref4c3beb7108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94c7f43444a62" /><Relationship Type="http://schemas.openxmlformats.org/officeDocument/2006/relationships/slide" Target="/ppt/slides/slide1.xml" Id="R466b73f21f80415c" /><Relationship Type="http://schemas.openxmlformats.org/officeDocument/2006/relationships/slide" Target="/ppt/slides/slide2.xml" Id="Rdead72f8c25441f1" /><Relationship Type="http://schemas.openxmlformats.org/officeDocument/2006/relationships/slide" Target="/ppt/slides/slide3.xml" Id="R1991a746110140c2" /><Relationship Type="http://schemas.openxmlformats.org/officeDocument/2006/relationships/slide" Target="/ppt/slides/slide4.xml" Id="R6672e75fb09e4651" /><Relationship Type="http://schemas.openxmlformats.org/officeDocument/2006/relationships/slide" Target="/ppt/slides/slide5.xml" Id="Rf3f7371a87d0410c" /><Relationship Type="http://schemas.openxmlformats.org/officeDocument/2006/relationships/slide" Target="/ppt/slides/slide6.xml" Id="Ref4c3beb7108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17f84f12b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92fb669c64120" /><Relationship Type="http://schemas.openxmlformats.org/officeDocument/2006/relationships/theme" Target="/ppt/slideMasters/theme/theme1.xml" Id="R8d4020f0d81640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92fb669c6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ba386791145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deea911d946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bf3fd88a3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6574d5a0e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fadc34a50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9682633a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Skrestølen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5541 Kolnes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