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61fa03a48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a1f4058c3b4b71"/>
  </p:sldMasterIdLst>
  <p:sldIdLst>
    <p:sldId xmlns:r="http://schemas.openxmlformats.org/officeDocument/2006/relationships" id="256" r:id="R52a28a9f21f94b4f"/>
    <p:sldId xmlns:r="http://schemas.openxmlformats.org/officeDocument/2006/relationships" id="257" r:id="R95467252c127445d"/>
    <p:sldId xmlns:r="http://schemas.openxmlformats.org/officeDocument/2006/relationships" id="258" r:id="R1c97355d034842d8"/>
    <p:sldId xmlns:r="http://schemas.openxmlformats.org/officeDocument/2006/relationships" id="259" r:id="R606ab4fef7aa449c"/>
    <p:sldId xmlns:r="http://schemas.openxmlformats.org/officeDocument/2006/relationships" id="260" r:id="R6e4df92a14374bd8"/>
    <p:sldId xmlns:r="http://schemas.openxmlformats.org/officeDocument/2006/relationships" id="261" r:id="Rb0c08352ff5940c6"/>
    <p:sldId xmlns:r="http://schemas.openxmlformats.org/officeDocument/2006/relationships" id="262" r:id="Rcffb74a2e259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1f4058c3b4b71" /><Relationship Type="http://schemas.openxmlformats.org/officeDocument/2006/relationships/slide" Target="/ppt/slides/slide1.xml" Id="R52a28a9f21f94b4f" /><Relationship Type="http://schemas.openxmlformats.org/officeDocument/2006/relationships/slide" Target="/ppt/slides/slide2.xml" Id="R95467252c127445d" /><Relationship Type="http://schemas.openxmlformats.org/officeDocument/2006/relationships/slide" Target="/ppt/slides/slide3.xml" Id="R1c97355d034842d8" /><Relationship Type="http://schemas.openxmlformats.org/officeDocument/2006/relationships/slide" Target="/ppt/slides/slide4.xml" Id="R606ab4fef7aa449c" /><Relationship Type="http://schemas.openxmlformats.org/officeDocument/2006/relationships/slide" Target="/ppt/slides/slide5.xml" Id="R6e4df92a14374bd8" /><Relationship Type="http://schemas.openxmlformats.org/officeDocument/2006/relationships/slide" Target="/ppt/slides/slide6.xml" Id="Rb0c08352ff5940c6" /><Relationship Type="http://schemas.openxmlformats.org/officeDocument/2006/relationships/slide" Target="/ppt/slides/slide7.xml" Id="Rcffb74a2e259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983718043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4fa4c61ed4f8d" /><Relationship Type="http://schemas.openxmlformats.org/officeDocument/2006/relationships/theme" Target="/ppt/slideMasters/theme/theme1.xml" Id="Rd82f6ff998244a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24fa4c61ed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8f5baa62c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af09a089f45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06ed8e56b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e0184ca54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00a9d8f4a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fbdf238e140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ead8b16fe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LINMI INVEST AS ble etablert [år] og holder til i Kolnes.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MIRETE HIMLE LØYPE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Skrestølen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5541 Kolnes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