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27896285454c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83975a5efd4fc3"/>
  </p:sldMasterIdLst>
  <p:sldIdLst>
    <p:sldId xmlns:r="http://schemas.openxmlformats.org/officeDocument/2006/relationships" id="256" r:id="R5291c2104648494f"/>
    <p:sldId xmlns:r="http://schemas.openxmlformats.org/officeDocument/2006/relationships" id="257" r:id="Rad07ff98e45a4e14"/>
    <p:sldId xmlns:r="http://schemas.openxmlformats.org/officeDocument/2006/relationships" id="258" r:id="Raae5c807fae64130"/>
    <p:sldId xmlns:r="http://schemas.openxmlformats.org/officeDocument/2006/relationships" id="259" r:id="R389aaeab09f44039"/>
    <p:sldId xmlns:r="http://schemas.openxmlformats.org/officeDocument/2006/relationships" id="260" r:id="Rcb10869e5d3b48f1"/>
    <p:sldId xmlns:r="http://schemas.openxmlformats.org/officeDocument/2006/relationships" id="261" r:id="R8a171416392042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3975a5efd4fc3" /><Relationship Type="http://schemas.openxmlformats.org/officeDocument/2006/relationships/slide" Target="/ppt/slides/slide1.xml" Id="R5291c2104648494f" /><Relationship Type="http://schemas.openxmlformats.org/officeDocument/2006/relationships/slide" Target="/ppt/slides/slide2.xml" Id="Rad07ff98e45a4e14" /><Relationship Type="http://schemas.openxmlformats.org/officeDocument/2006/relationships/slide" Target="/ppt/slides/slide3.xml" Id="Raae5c807fae64130" /><Relationship Type="http://schemas.openxmlformats.org/officeDocument/2006/relationships/slide" Target="/ppt/slides/slide4.xml" Id="R389aaeab09f44039" /><Relationship Type="http://schemas.openxmlformats.org/officeDocument/2006/relationships/slide" Target="/ppt/slides/slide5.xml" Id="Rcb10869e5d3b48f1" /><Relationship Type="http://schemas.openxmlformats.org/officeDocument/2006/relationships/slide" Target="/ppt/slides/slide6.xml" Id="R8a171416392042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93d13ad2fd47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7eda73e7a4653" /><Relationship Type="http://schemas.openxmlformats.org/officeDocument/2006/relationships/theme" Target="/ppt/slideMasters/theme/theme1.xml" Id="R7b1eb81bf42c4c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d7eda73e7a46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d215379a04b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b283c3fda44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2350fef8c42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756449e3547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620ef4e5942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fc3e067fa49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BRATBERG OG STUBBERUD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BRATBERG OG STUBBERUD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BRATBERG OG STUBBERUD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BRATBERG OG STUBBERUD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BRATBERG OG STUBBERUD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BRATBERG OG STUBBERUD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Totenveg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14 02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934 409 051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BRATBERG OG STUBBERUD AS</a:t>
            </a:r>
          </a:p>
        </p:txBody>
      </p:sp>
    </p:spTree>
  </p:cSld>
  <p:clrMapOvr>
    <a:masterClrMapping xmlns:a="http://schemas.openxmlformats.org/drawingml/2006/main"/>
  </p:clrMapOvr>
</p:sld>
</file>