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f6f9eb8e0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a1271fa7f4964"/>
  </p:sldMasterIdLst>
  <p:sldIdLst>
    <p:sldId xmlns:r="http://schemas.openxmlformats.org/officeDocument/2006/relationships" id="256" r:id="Rebd668801135498f"/>
    <p:sldId xmlns:r="http://schemas.openxmlformats.org/officeDocument/2006/relationships" id="257" r:id="Rb394ade0d15545bd"/>
    <p:sldId xmlns:r="http://schemas.openxmlformats.org/officeDocument/2006/relationships" id="258" r:id="R17262bb8b5644fda"/>
    <p:sldId xmlns:r="http://schemas.openxmlformats.org/officeDocument/2006/relationships" id="259" r:id="R1b69a98c25674084"/>
    <p:sldId xmlns:r="http://schemas.openxmlformats.org/officeDocument/2006/relationships" id="260" r:id="R7f41d9c30aa54d8d"/>
    <p:sldId xmlns:r="http://schemas.openxmlformats.org/officeDocument/2006/relationships" id="261" r:id="R924413ebdb1449a7"/>
    <p:sldId xmlns:r="http://schemas.openxmlformats.org/officeDocument/2006/relationships" id="262" r:id="R9f0adace3e8f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a1271fa7f4964" /><Relationship Type="http://schemas.openxmlformats.org/officeDocument/2006/relationships/slide" Target="/ppt/slides/slide1.xml" Id="Rebd668801135498f" /><Relationship Type="http://schemas.openxmlformats.org/officeDocument/2006/relationships/slide" Target="/ppt/slides/slide2.xml" Id="Rb394ade0d15545bd" /><Relationship Type="http://schemas.openxmlformats.org/officeDocument/2006/relationships/slide" Target="/ppt/slides/slide3.xml" Id="R17262bb8b5644fda" /><Relationship Type="http://schemas.openxmlformats.org/officeDocument/2006/relationships/slide" Target="/ppt/slides/slide4.xml" Id="R1b69a98c25674084" /><Relationship Type="http://schemas.openxmlformats.org/officeDocument/2006/relationships/slide" Target="/ppt/slides/slide5.xml" Id="R7f41d9c30aa54d8d" /><Relationship Type="http://schemas.openxmlformats.org/officeDocument/2006/relationships/slide" Target="/ppt/slides/slide6.xml" Id="R924413ebdb1449a7" /><Relationship Type="http://schemas.openxmlformats.org/officeDocument/2006/relationships/slide" Target="/ppt/slides/slide7.xml" Id="R9f0adace3e8f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921a9ddba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cb9005244a8e" /><Relationship Type="http://schemas.openxmlformats.org/officeDocument/2006/relationships/theme" Target="/ppt/slideMasters/theme/theme1.xml" Id="R7144be01e064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acb900524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1cc4cdad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3d4971b43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0caad2e2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b44dd8a9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5586e73b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2c5ac5db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b3d2ad8e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BRATBERG OG STUBBERUD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OG STUBBERUD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8 314 032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8 917 120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BRATBERG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SKYBERG SINDRE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Totenveg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BRATBERG OG STUBBERUD AS</a:t>
            </a:r>
          </a:p>
        </p:txBody>
      </p:sp>
    </p:spTree>
  </p:cSld>
  <p:clrMapOvr>
    <a:masterClrMapping xmlns:a="http://schemas.openxmlformats.org/drawingml/2006/main"/>
  </p:clrMapOvr>
</p:sld>
</file>