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7da0a7cb1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956790b134f20"/>
  </p:sldMasterIdLst>
  <p:sldIdLst>
    <p:sldId xmlns:r="http://schemas.openxmlformats.org/officeDocument/2006/relationships" id="256" r:id="Raa4dffeb72fa4f02"/>
    <p:sldId xmlns:r="http://schemas.openxmlformats.org/officeDocument/2006/relationships" id="257" r:id="Rc2a87873c0a74da9"/>
    <p:sldId xmlns:r="http://schemas.openxmlformats.org/officeDocument/2006/relationships" id="258" r:id="R37386baa6f454ced"/>
    <p:sldId xmlns:r="http://schemas.openxmlformats.org/officeDocument/2006/relationships" id="259" r:id="Rb3b09324718c4bd3"/>
    <p:sldId xmlns:r="http://schemas.openxmlformats.org/officeDocument/2006/relationships" id="260" r:id="Rce2958df7eb743f7"/>
    <p:sldId xmlns:r="http://schemas.openxmlformats.org/officeDocument/2006/relationships" id="261" r:id="R7c3d66f6468d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956790b134f20" /><Relationship Type="http://schemas.openxmlformats.org/officeDocument/2006/relationships/slide" Target="/ppt/slides/slide1.xml" Id="Raa4dffeb72fa4f02" /><Relationship Type="http://schemas.openxmlformats.org/officeDocument/2006/relationships/slide" Target="/ppt/slides/slide2.xml" Id="Rc2a87873c0a74da9" /><Relationship Type="http://schemas.openxmlformats.org/officeDocument/2006/relationships/slide" Target="/ppt/slides/slide3.xml" Id="R37386baa6f454ced" /><Relationship Type="http://schemas.openxmlformats.org/officeDocument/2006/relationships/slide" Target="/ppt/slides/slide4.xml" Id="Rb3b09324718c4bd3" /><Relationship Type="http://schemas.openxmlformats.org/officeDocument/2006/relationships/slide" Target="/ppt/slides/slide5.xml" Id="Rce2958df7eb743f7" /><Relationship Type="http://schemas.openxmlformats.org/officeDocument/2006/relationships/slide" Target="/ppt/slides/slide6.xml" Id="R7c3d66f6468d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979a0fc87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87c54da94b28" /><Relationship Type="http://schemas.openxmlformats.org/officeDocument/2006/relationships/theme" Target="/ppt/slideMasters/theme/theme1.xml" Id="R9efcffcc5393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e87c54da9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efc14d4a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3c7cd25f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02839aaf6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e030b15d8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b3d081b61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290a81cf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