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3b93dcb27a47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787ba68da44883"/>
  </p:sldMasterIdLst>
  <p:sldIdLst>
    <p:sldId xmlns:r="http://schemas.openxmlformats.org/officeDocument/2006/relationships" id="256" r:id="Rb716cd96ca0344e4"/>
    <p:sldId xmlns:r="http://schemas.openxmlformats.org/officeDocument/2006/relationships" id="257" r:id="R6dd83214350a4818"/>
    <p:sldId xmlns:r="http://schemas.openxmlformats.org/officeDocument/2006/relationships" id="258" r:id="R0e651e65af814281"/>
    <p:sldId xmlns:r="http://schemas.openxmlformats.org/officeDocument/2006/relationships" id="259" r:id="R02028bae8cf04b73"/>
    <p:sldId xmlns:r="http://schemas.openxmlformats.org/officeDocument/2006/relationships" id="260" r:id="Rf66f49b212744053"/>
    <p:sldId xmlns:r="http://schemas.openxmlformats.org/officeDocument/2006/relationships" id="261" r:id="R78c6eef410fd4b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87ba68da44883" /><Relationship Type="http://schemas.openxmlformats.org/officeDocument/2006/relationships/slide" Target="/ppt/slides/slide1.xml" Id="Rb716cd96ca0344e4" /><Relationship Type="http://schemas.openxmlformats.org/officeDocument/2006/relationships/slide" Target="/ppt/slides/slide2.xml" Id="R6dd83214350a4818" /><Relationship Type="http://schemas.openxmlformats.org/officeDocument/2006/relationships/slide" Target="/ppt/slides/slide3.xml" Id="R0e651e65af814281" /><Relationship Type="http://schemas.openxmlformats.org/officeDocument/2006/relationships/slide" Target="/ppt/slides/slide4.xml" Id="R02028bae8cf04b73" /><Relationship Type="http://schemas.openxmlformats.org/officeDocument/2006/relationships/slide" Target="/ppt/slides/slide5.xml" Id="Rf66f49b212744053" /><Relationship Type="http://schemas.openxmlformats.org/officeDocument/2006/relationships/slide" Target="/ppt/slides/slide6.xml" Id="R78c6eef410fd4b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7ba59907794c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befcb976ae4ddb" /><Relationship Type="http://schemas.openxmlformats.org/officeDocument/2006/relationships/theme" Target="/ppt/slideMasters/theme/theme1.xml" Id="R2e11884e4c77491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4befcb976ae4d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f119a89df741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bae86a6ef4e9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9039ff7ab48d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e37bcd03b943d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0382c873c74c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7da8d2a665455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SNØHETTA REGNSKAP MOLDE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SNØHETTA REGNSKAP MOLDE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6 567 910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−476 431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−430 241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1 077 639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5 414 474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Grandfjæra 22C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6415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61 21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www.snohettaregnskap.no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934 409 477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SNØHETTA REGNSKAP MOLDE AS</a:t>
            </a:r>
          </a:p>
        </p:txBody>
      </p:sp>
    </p:spTree>
  </p:cSld>
  <p:clrMapOvr>
    <a:masterClrMapping xmlns:a="http://schemas.openxmlformats.org/drawingml/2006/main"/>
  </p:clrMapOvr>
</p:sld>
</file>