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07d5dc238c46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fd70418e53463d"/>
  </p:sldMasterIdLst>
  <p:sldIdLst>
    <p:sldId xmlns:r="http://schemas.openxmlformats.org/officeDocument/2006/relationships" id="256" r:id="Ra1c65668bba247c8"/>
    <p:sldId xmlns:r="http://schemas.openxmlformats.org/officeDocument/2006/relationships" id="257" r:id="R3ee0c0f2b177472f"/>
    <p:sldId xmlns:r="http://schemas.openxmlformats.org/officeDocument/2006/relationships" id="258" r:id="R24ee3f0a4ee9433c"/>
    <p:sldId xmlns:r="http://schemas.openxmlformats.org/officeDocument/2006/relationships" id="259" r:id="R8e16184ac0314235"/>
    <p:sldId xmlns:r="http://schemas.openxmlformats.org/officeDocument/2006/relationships" id="260" r:id="R7a2f85372ab24611"/>
    <p:sldId xmlns:r="http://schemas.openxmlformats.org/officeDocument/2006/relationships" id="261" r:id="R11d8731b76eb4291"/>
    <p:sldId xmlns:r="http://schemas.openxmlformats.org/officeDocument/2006/relationships" id="262" r:id="Rb0bdf001ec1244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fd70418e53463d" /><Relationship Type="http://schemas.openxmlformats.org/officeDocument/2006/relationships/slide" Target="/ppt/slides/slide1.xml" Id="Ra1c65668bba247c8" /><Relationship Type="http://schemas.openxmlformats.org/officeDocument/2006/relationships/slide" Target="/ppt/slides/slide2.xml" Id="R3ee0c0f2b177472f" /><Relationship Type="http://schemas.openxmlformats.org/officeDocument/2006/relationships/slide" Target="/ppt/slides/slide3.xml" Id="R24ee3f0a4ee9433c" /><Relationship Type="http://schemas.openxmlformats.org/officeDocument/2006/relationships/slide" Target="/ppt/slides/slide4.xml" Id="R8e16184ac0314235" /><Relationship Type="http://schemas.openxmlformats.org/officeDocument/2006/relationships/slide" Target="/ppt/slides/slide5.xml" Id="R7a2f85372ab24611" /><Relationship Type="http://schemas.openxmlformats.org/officeDocument/2006/relationships/slide" Target="/ppt/slides/slide6.xml" Id="R11d8731b76eb4291" /><Relationship Type="http://schemas.openxmlformats.org/officeDocument/2006/relationships/slide" Target="/ppt/slides/slide7.xml" Id="Rb0bdf001ec1244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0f65c574d243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2be670d784e5d" /><Relationship Type="http://schemas.openxmlformats.org/officeDocument/2006/relationships/theme" Target="/ppt/slideMasters/theme/theme1.xml" Id="Rfeadf4df0f4840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a2be670d784e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e734bc16648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5b4441a8854c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9e246be6c447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f41e5ee7c45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d6de6c49241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67b85505f42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38a5c84a744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HILLER INVEST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HILLER INVEST II AS ble etablert [år] og holder til i Rørvik.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4 987 659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4 987 659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VEGARD HILLER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Jektløpet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7900 Rørvik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934 409 663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HILLER INVEST II AS</a:t>
            </a:r>
          </a:p>
        </p:txBody>
      </p:sp>
    </p:spTree>
  </p:cSld>
  <p:clrMapOvr>
    <a:masterClrMapping xmlns:a="http://schemas.openxmlformats.org/drawingml/2006/main"/>
  </p:clrMapOvr>
</p:sld>
</file>