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1c8aca061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e02f247cf44ba"/>
  </p:sldMasterIdLst>
  <p:sldIdLst>
    <p:sldId xmlns:r="http://schemas.openxmlformats.org/officeDocument/2006/relationships" id="256" r:id="R9329b7a5404a4bcc"/>
    <p:sldId xmlns:r="http://schemas.openxmlformats.org/officeDocument/2006/relationships" id="257" r:id="Rd376f6a21da1422f"/>
    <p:sldId xmlns:r="http://schemas.openxmlformats.org/officeDocument/2006/relationships" id="258" r:id="R79f8d958bf464f24"/>
    <p:sldId xmlns:r="http://schemas.openxmlformats.org/officeDocument/2006/relationships" id="259" r:id="R63bb4f7a561c45ae"/>
    <p:sldId xmlns:r="http://schemas.openxmlformats.org/officeDocument/2006/relationships" id="260" r:id="Re0efb99cfe9a49b6"/>
    <p:sldId xmlns:r="http://schemas.openxmlformats.org/officeDocument/2006/relationships" id="261" r:id="Rb95188408544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e02f247cf44ba" /><Relationship Type="http://schemas.openxmlformats.org/officeDocument/2006/relationships/slide" Target="/ppt/slides/slide1.xml" Id="R9329b7a5404a4bcc" /><Relationship Type="http://schemas.openxmlformats.org/officeDocument/2006/relationships/slide" Target="/ppt/slides/slide2.xml" Id="Rd376f6a21da1422f" /><Relationship Type="http://schemas.openxmlformats.org/officeDocument/2006/relationships/slide" Target="/ppt/slides/slide3.xml" Id="R79f8d958bf464f24" /><Relationship Type="http://schemas.openxmlformats.org/officeDocument/2006/relationships/slide" Target="/ppt/slides/slide4.xml" Id="R63bb4f7a561c45ae" /><Relationship Type="http://schemas.openxmlformats.org/officeDocument/2006/relationships/slide" Target="/ppt/slides/slide5.xml" Id="Re0efb99cfe9a49b6" /><Relationship Type="http://schemas.openxmlformats.org/officeDocument/2006/relationships/slide" Target="/ppt/slides/slide6.xml" Id="Rb95188408544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abfc87949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144996b0147e5" /><Relationship Type="http://schemas.openxmlformats.org/officeDocument/2006/relationships/theme" Target="/ppt/slideMasters/theme/theme1.xml" Id="R6ac00032b9af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144996b01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a5727a56e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9f7f9727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c037d9950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7cc061f1a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bb19c92e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f780617a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SANDNES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Skagavegen 438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934 409 671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SANDNES INVEST AS</a:t>
            </a:r>
          </a:p>
        </p:txBody>
      </p:sp>
    </p:spTree>
  </p:cSld>
  <p:clrMapOvr>
    <a:masterClrMapping xmlns:a="http://schemas.openxmlformats.org/drawingml/2006/main"/>
  </p:clrMapOvr>
</p:sld>
</file>