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8dce8ab6d142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17f6654d10432c"/>
  </p:sldMasterIdLst>
  <p:sldIdLst>
    <p:sldId xmlns:r="http://schemas.openxmlformats.org/officeDocument/2006/relationships" id="256" r:id="R09ae7023743546c0"/>
    <p:sldId xmlns:r="http://schemas.openxmlformats.org/officeDocument/2006/relationships" id="257" r:id="R79b9c77fa1c24921"/>
    <p:sldId xmlns:r="http://schemas.openxmlformats.org/officeDocument/2006/relationships" id="258" r:id="R22e62e9507214c1a"/>
    <p:sldId xmlns:r="http://schemas.openxmlformats.org/officeDocument/2006/relationships" id="259" r:id="Rbdace05f2cf94bbb"/>
    <p:sldId xmlns:r="http://schemas.openxmlformats.org/officeDocument/2006/relationships" id="260" r:id="R1b258461372b47b4"/>
    <p:sldId xmlns:r="http://schemas.openxmlformats.org/officeDocument/2006/relationships" id="261" r:id="Rc021cd4b1f5949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17f6654d10432c" /><Relationship Type="http://schemas.openxmlformats.org/officeDocument/2006/relationships/slide" Target="/ppt/slides/slide1.xml" Id="R09ae7023743546c0" /><Relationship Type="http://schemas.openxmlformats.org/officeDocument/2006/relationships/slide" Target="/ppt/slides/slide2.xml" Id="R79b9c77fa1c24921" /><Relationship Type="http://schemas.openxmlformats.org/officeDocument/2006/relationships/slide" Target="/ppt/slides/slide3.xml" Id="R22e62e9507214c1a" /><Relationship Type="http://schemas.openxmlformats.org/officeDocument/2006/relationships/slide" Target="/ppt/slides/slide4.xml" Id="Rbdace05f2cf94bbb" /><Relationship Type="http://schemas.openxmlformats.org/officeDocument/2006/relationships/slide" Target="/ppt/slides/slide5.xml" Id="R1b258461372b47b4" /><Relationship Type="http://schemas.openxmlformats.org/officeDocument/2006/relationships/slide" Target="/ppt/slides/slide6.xml" Id="Rc021cd4b1f5949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0fc0245e44c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0d73b7cb24425" /><Relationship Type="http://schemas.openxmlformats.org/officeDocument/2006/relationships/theme" Target="/ppt/slideMasters/theme/theme1.xml" Id="R56decd95c39e4f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60d73b7cb2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9e9d7d2fe41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2175311984d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c6299478646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4f95a564d44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66e7c678348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b19bfab8d4b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REGNSKAP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42 631 787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2 623 628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2 092 099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25 184 956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39 579 150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Ludvigsens gate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934 412 249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DRAMMEN AS</a:t>
            </a:r>
          </a:p>
        </p:txBody>
      </p:sp>
    </p:spTree>
  </p:cSld>
  <p:clrMapOvr>
    <a:masterClrMapping xmlns:a="http://schemas.openxmlformats.org/drawingml/2006/main"/>
  </p:clrMapOvr>
</p:sld>
</file>