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7e746799684c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a5a3c1ed2c40e6"/>
  </p:sldMasterIdLst>
  <p:sldIdLst>
    <p:sldId xmlns:r="http://schemas.openxmlformats.org/officeDocument/2006/relationships" id="256" r:id="Rcb29971626d745aa"/>
    <p:sldId xmlns:r="http://schemas.openxmlformats.org/officeDocument/2006/relationships" id="257" r:id="R32bbe147e42f458a"/>
    <p:sldId xmlns:r="http://schemas.openxmlformats.org/officeDocument/2006/relationships" id="258" r:id="R3ff6be5b378c4e21"/>
    <p:sldId xmlns:r="http://schemas.openxmlformats.org/officeDocument/2006/relationships" id="259" r:id="Ra1bdf6bd47664cdc"/>
    <p:sldId xmlns:r="http://schemas.openxmlformats.org/officeDocument/2006/relationships" id="260" r:id="R37611eb6a2754aea"/>
    <p:sldId xmlns:r="http://schemas.openxmlformats.org/officeDocument/2006/relationships" id="261" r:id="R02d9e6c6209a4d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5a3c1ed2c40e6" /><Relationship Type="http://schemas.openxmlformats.org/officeDocument/2006/relationships/slide" Target="/ppt/slides/slide1.xml" Id="Rcb29971626d745aa" /><Relationship Type="http://schemas.openxmlformats.org/officeDocument/2006/relationships/slide" Target="/ppt/slides/slide2.xml" Id="R32bbe147e42f458a" /><Relationship Type="http://schemas.openxmlformats.org/officeDocument/2006/relationships/slide" Target="/ppt/slides/slide3.xml" Id="R3ff6be5b378c4e21" /><Relationship Type="http://schemas.openxmlformats.org/officeDocument/2006/relationships/slide" Target="/ppt/slides/slide4.xml" Id="Ra1bdf6bd47664cdc" /><Relationship Type="http://schemas.openxmlformats.org/officeDocument/2006/relationships/slide" Target="/ppt/slides/slide5.xml" Id="R37611eb6a2754aea" /><Relationship Type="http://schemas.openxmlformats.org/officeDocument/2006/relationships/slide" Target="/ppt/slides/slide6.xml" Id="R02d9e6c6209a4d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5ea19755747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a9c4520214ae0" /><Relationship Type="http://schemas.openxmlformats.org/officeDocument/2006/relationships/theme" Target="/ppt/slideMasters/theme/theme1.xml" Id="R36207ddf40d74a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da9c4520214a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bdc44e89348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111e6c43342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98fe1a5544c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04107a46447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b576f4b104e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0139e29744b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LASSE ENGEN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Bråtavegen 310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2220 Åbogen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934 418 921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ENGEN TRANSPORT AS</a:t>
            </a:r>
          </a:p>
        </p:txBody>
      </p:sp>
    </p:spTree>
  </p:cSld>
  <p:clrMapOvr>
    <a:masterClrMapping xmlns:a="http://schemas.openxmlformats.org/drawingml/2006/main"/>
  </p:clrMapOvr>
</p:sld>
</file>