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3cdd3a16d94a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1a379e20a44876"/>
  </p:sldMasterIdLst>
  <p:sldIdLst>
    <p:sldId xmlns:r="http://schemas.openxmlformats.org/officeDocument/2006/relationships" id="256" r:id="R578f209582304852"/>
    <p:sldId xmlns:r="http://schemas.openxmlformats.org/officeDocument/2006/relationships" id="257" r:id="R943239ade4804ea3"/>
    <p:sldId xmlns:r="http://schemas.openxmlformats.org/officeDocument/2006/relationships" id="258" r:id="Rf92ab1885f9d461f"/>
    <p:sldId xmlns:r="http://schemas.openxmlformats.org/officeDocument/2006/relationships" id="259" r:id="Ra9ff9e074bee493a"/>
    <p:sldId xmlns:r="http://schemas.openxmlformats.org/officeDocument/2006/relationships" id="260" r:id="Rf9a440b9b3e449de"/>
    <p:sldId xmlns:r="http://schemas.openxmlformats.org/officeDocument/2006/relationships" id="261" r:id="R874f6077e918438f"/>
    <p:sldId xmlns:r="http://schemas.openxmlformats.org/officeDocument/2006/relationships" id="262" r:id="R54a169f325f244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1a379e20a44876" /><Relationship Type="http://schemas.openxmlformats.org/officeDocument/2006/relationships/slide" Target="/ppt/slides/slide1.xml" Id="R578f209582304852" /><Relationship Type="http://schemas.openxmlformats.org/officeDocument/2006/relationships/slide" Target="/ppt/slides/slide2.xml" Id="R943239ade4804ea3" /><Relationship Type="http://schemas.openxmlformats.org/officeDocument/2006/relationships/slide" Target="/ppt/slides/slide3.xml" Id="Rf92ab1885f9d461f" /><Relationship Type="http://schemas.openxmlformats.org/officeDocument/2006/relationships/slide" Target="/ppt/slides/slide4.xml" Id="Ra9ff9e074bee493a" /><Relationship Type="http://schemas.openxmlformats.org/officeDocument/2006/relationships/slide" Target="/ppt/slides/slide5.xml" Id="Rf9a440b9b3e449de" /><Relationship Type="http://schemas.openxmlformats.org/officeDocument/2006/relationships/slide" Target="/ppt/slides/slide6.xml" Id="R874f6077e918438f" /><Relationship Type="http://schemas.openxmlformats.org/officeDocument/2006/relationships/slide" Target="/ppt/slides/slide7.xml" Id="R54a169f325f244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18bcff70af47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a7804b16c449a" /><Relationship Type="http://schemas.openxmlformats.org/officeDocument/2006/relationships/theme" Target="/ppt/slideMasters/theme/theme1.xml" Id="Rcd53ec738bcc48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da7804b16c44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b0af637ac47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6def4a1cb45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3bb70a14d4f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0c4be54fc4a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d6fff7e3144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55c908feb40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b20d7210e4e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ÅÅÅÅ LEVVA LIVE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ÅÅÅÅ LEVVA LIVE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ÅÅÅÅ LEVVA LIVE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ÅÅÅÅ LEVVA LIVE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ÅÅÅÅ LEVVA LIVE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ÅÅÅÅ LEVVA LIVE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ÅÅÅÅ LEVVA LIVE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 MARIE SAND FUGLUM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ÅÅÅÅ LEVVA LIVE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Maridalsveien 221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934 419 081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ÅÅÅÅ LEVVA LIVE AS</a:t>
            </a:r>
          </a:p>
        </p:txBody>
      </p:sp>
    </p:spTree>
  </p:cSld>
  <p:clrMapOvr>
    <a:masterClrMapping xmlns:a="http://schemas.openxmlformats.org/drawingml/2006/main"/>
  </p:clrMapOvr>
</p:sld>
</file>