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3ea9f9dd9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e2d345899490e"/>
  </p:sldMasterIdLst>
  <p:sldIdLst>
    <p:sldId xmlns:r="http://schemas.openxmlformats.org/officeDocument/2006/relationships" id="256" r:id="R9deb0ae34e944207"/>
    <p:sldId xmlns:r="http://schemas.openxmlformats.org/officeDocument/2006/relationships" id="257" r:id="R9a326146bbf04b9e"/>
    <p:sldId xmlns:r="http://schemas.openxmlformats.org/officeDocument/2006/relationships" id="258" r:id="Rc268c019a18941c9"/>
    <p:sldId xmlns:r="http://schemas.openxmlformats.org/officeDocument/2006/relationships" id="259" r:id="R71b3922e21d84a81"/>
    <p:sldId xmlns:r="http://schemas.openxmlformats.org/officeDocument/2006/relationships" id="260" r:id="R05dc8acb32e5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e2d345899490e" /><Relationship Type="http://schemas.openxmlformats.org/officeDocument/2006/relationships/slide" Target="/ppt/slides/slide1.xml" Id="R9deb0ae34e944207" /><Relationship Type="http://schemas.openxmlformats.org/officeDocument/2006/relationships/slide" Target="/ppt/slides/slide2.xml" Id="R9a326146bbf04b9e" /><Relationship Type="http://schemas.openxmlformats.org/officeDocument/2006/relationships/slide" Target="/ppt/slides/slide3.xml" Id="Rc268c019a18941c9" /><Relationship Type="http://schemas.openxmlformats.org/officeDocument/2006/relationships/slide" Target="/ppt/slides/slide4.xml" Id="R71b3922e21d84a81" /><Relationship Type="http://schemas.openxmlformats.org/officeDocument/2006/relationships/slide" Target="/ppt/slides/slide5.xml" Id="R05dc8acb32e5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f506d292a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7c1a98d8455f" /><Relationship Type="http://schemas.openxmlformats.org/officeDocument/2006/relationships/theme" Target="/ppt/slideMasters/theme/theme1.xml" Id="R7bef5e246817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d7c1a98d8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741f8fa10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95312e7e5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2db2351c6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f21a8abea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83bc09eb5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NORGE VERDIPAPIRFOND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NORGE VERDIPAPIRFOND</a:t>
            </a:r>
          </a:p>
        </p:txBody>
      </p:sp>
    </p:spTree>
  </p:cSld>
  <p:clrMapOvr>
    <a:masterClrMapping xmlns:a="http://schemas.openxmlformats.org/drawingml/2006/main"/>
  </p:clrMapOvr>
</p:sld>
</file>