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e2777d59d2a498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9df8d14b4ff41d7"/>
  </p:sldMasterIdLst>
  <p:sldIdLst>
    <p:sldId xmlns:r="http://schemas.openxmlformats.org/officeDocument/2006/relationships" id="256" r:id="Raccf1069890043ec"/>
    <p:sldId xmlns:r="http://schemas.openxmlformats.org/officeDocument/2006/relationships" id="257" r:id="Rc65971f1a740485a"/>
    <p:sldId xmlns:r="http://schemas.openxmlformats.org/officeDocument/2006/relationships" id="258" r:id="R9a434b7b6f3f4547"/>
    <p:sldId xmlns:r="http://schemas.openxmlformats.org/officeDocument/2006/relationships" id="259" r:id="R0c25b3702d0945a6"/>
    <p:sldId xmlns:r="http://schemas.openxmlformats.org/officeDocument/2006/relationships" id="260" r:id="R871b3217391c48fe"/>
    <p:sldId xmlns:r="http://schemas.openxmlformats.org/officeDocument/2006/relationships" id="261" r:id="R82eab7d088c34aa6"/>
    <p:sldId xmlns:r="http://schemas.openxmlformats.org/officeDocument/2006/relationships" id="262" r:id="Rbe468f08eb60402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df8d14b4ff41d7" /><Relationship Type="http://schemas.openxmlformats.org/officeDocument/2006/relationships/slide" Target="/ppt/slides/slide1.xml" Id="Raccf1069890043ec" /><Relationship Type="http://schemas.openxmlformats.org/officeDocument/2006/relationships/slide" Target="/ppt/slides/slide2.xml" Id="Rc65971f1a740485a" /><Relationship Type="http://schemas.openxmlformats.org/officeDocument/2006/relationships/slide" Target="/ppt/slides/slide3.xml" Id="R9a434b7b6f3f4547" /><Relationship Type="http://schemas.openxmlformats.org/officeDocument/2006/relationships/slide" Target="/ppt/slides/slide4.xml" Id="R0c25b3702d0945a6" /><Relationship Type="http://schemas.openxmlformats.org/officeDocument/2006/relationships/slide" Target="/ppt/slides/slide5.xml" Id="R871b3217391c48fe" /><Relationship Type="http://schemas.openxmlformats.org/officeDocument/2006/relationships/slide" Target="/ppt/slides/slide6.xml" Id="R82eab7d088c34aa6" /><Relationship Type="http://schemas.openxmlformats.org/officeDocument/2006/relationships/slide" Target="/ppt/slides/slide7.xml" Id="Rbe468f08eb60402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6659f5568a4ba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b8f85626584751" /><Relationship Type="http://schemas.openxmlformats.org/officeDocument/2006/relationships/theme" Target="/ppt/slideMasters/theme/theme1.xml" Id="Rabfdec3f3df841c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7b8f8562658475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3c46b508fd489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e6222a0113468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9447ba845c48b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2652cb383a47e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b30f0b37714ae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481d87c9f2498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91a24e266649d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MEDODONT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MEDODONT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MEDODONT HOLDING AS ble etablert [år] og holder til i Manger.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MEDODONT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MEDODONT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MEDODONT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−12 819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24 216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4 541 936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MEDODONT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LENE THERESE GRINDHEIM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SONDRE VILLANGER HÅLAND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MEDODONT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Grønålvegen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5936 Manger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934 425 413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MEDODONT HOLDING AS</a:t>
            </a:r>
          </a:p>
        </p:txBody>
      </p:sp>
    </p:spTree>
  </p:cSld>
  <p:clrMapOvr>
    <a:masterClrMapping xmlns:a="http://schemas.openxmlformats.org/drawingml/2006/main"/>
  </p:clrMapOvr>
</p:sld>
</file>