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cdf35f0afa4d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c69d5a9f9c4a1c"/>
  </p:sldMasterIdLst>
  <p:sldIdLst>
    <p:sldId xmlns:r="http://schemas.openxmlformats.org/officeDocument/2006/relationships" id="256" r:id="Rc550edf902b24fb1"/>
    <p:sldId xmlns:r="http://schemas.openxmlformats.org/officeDocument/2006/relationships" id="257" r:id="R20188d8cecf14f5b"/>
    <p:sldId xmlns:r="http://schemas.openxmlformats.org/officeDocument/2006/relationships" id="258" r:id="R0439bfc0aa32487a"/>
    <p:sldId xmlns:r="http://schemas.openxmlformats.org/officeDocument/2006/relationships" id="259" r:id="R28579668f2fc455c"/>
    <p:sldId xmlns:r="http://schemas.openxmlformats.org/officeDocument/2006/relationships" id="260" r:id="R5004bb867f08410f"/>
    <p:sldId xmlns:r="http://schemas.openxmlformats.org/officeDocument/2006/relationships" id="261" r:id="Ra92fba1254904165"/>
    <p:sldId xmlns:r="http://schemas.openxmlformats.org/officeDocument/2006/relationships" id="262" r:id="R083efc8f205f43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c69d5a9f9c4a1c" /><Relationship Type="http://schemas.openxmlformats.org/officeDocument/2006/relationships/slide" Target="/ppt/slides/slide1.xml" Id="Rc550edf902b24fb1" /><Relationship Type="http://schemas.openxmlformats.org/officeDocument/2006/relationships/slide" Target="/ppt/slides/slide2.xml" Id="R20188d8cecf14f5b" /><Relationship Type="http://schemas.openxmlformats.org/officeDocument/2006/relationships/slide" Target="/ppt/slides/slide3.xml" Id="R0439bfc0aa32487a" /><Relationship Type="http://schemas.openxmlformats.org/officeDocument/2006/relationships/slide" Target="/ppt/slides/slide4.xml" Id="R28579668f2fc455c" /><Relationship Type="http://schemas.openxmlformats.org/officeDocument/2006/relationships/slide" Target="/ppt/slides/slide5.xml" Id="R5004bb867f08410f" /><Relationship Type="http://schemas.openxmlformats.org/officeDocument/2006/relationships/slide" Target="/ppt/slides/slide6.xml" Id="Ra92fba1254904165" /><Relationship Type="http://schemas.openxmlformats.org/officeDocument/2006/relationships/slide" Target="/ppt/slides/slide7.xml" Id="R083efc8f205f43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ff3f2c1b3944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88d9334484d5c" /><Relationship Type="http://schemas.openxmlformats.org/officeDocument/2006/relationships/theme" Target="/ppt/slideMasters/theme/theme1.xml" Id="R3e84b1096a6740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088d9334484d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6143fc8484b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bc42452fd4f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6f07c9e9c49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fa5538af14b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d9ad71dd945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5098892754c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e29aaed5d49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FANTASY FRISØR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FANTASY 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FANTASY FRISØR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FANTASY 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FANTASY 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FANTASY 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−104 821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−74 821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109 733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FANTASY 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FATEME REZAEI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FANTASY 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Farmanns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1607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934 437 578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FANTASY FRISØR AS</a:t>
            </a:r>
          </a:p>
        </p:txBody>
      </p:sp>
    </p:spTree>
  </p:cSld>
  <p:clrMapOvr>
    <a:masterClrMapping xmlns:a="http://schemas.openxmlformats.org/drawingml/2006/main"/>
  </p:clrMapOvr>
</p:sld>
</file>