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876edc00d240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912d57b7e441f0"/>
  </p:sldMasterIdLst>
  <p:sldIdLst>
    <p:sldId xmlns:r="http://schemas.openxmlformats.org/officeDocument/2006/relationships" id="256" r:id="Raeacfb7133104bbd"/>
    <p:sldId xmlns:r="http://schemas.openxmlformats.org/officeDocument/2006/relationships" id="257" r:id="Rc41792c8dbe94fc4"/>
    <p:sldId xmlns:r="http://schemas.openxmlformats.org/officeDocument/2006/relationships" id="258" r:id="Rd400925e4b2e483e"/>
    <p:sldId xmlns:r="http://schemas.openxmlformats.org/officeDocument/2006/relationships" id="259" r:id="R85d511d873fa438c"/>
    <p:sldId xmlns:r="http://schemas.openxmlformats.org/officeDocument/2006/relationships" id="260" r:id="R6b72a23d91814b70"/>
    <p:sldId xmlns:r="http://schemas.openxmlformats.org/officeDocument/2006/relationships" id="261" r:id="R376f36c4553646ad"/>
    <p:sldId xmlns:r="http://schemas.openxmlformats.org/officeDocument/2006/relationships" id="262" r:id="R0b124387fabd40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912d57b7e441f0" /><Relationship Type="http://schemas.openxmlformats.org/officeDocument/2006/relationships/slide" Target="/ppt/slides/slide1.xml" Id="Raeacfb7133104bbd" /><Relationship Type="http://schemas.openxmlformats.org/officeDocument/2006/relationships/slide" Target="/ppt/slides/slide2.xml" Id="Rc41792c8dbe94fc4" /><Relationship Type="http://schemas.openxmlformats.org/officeDocument/2006/relationships/slide" Target="/ppt/slides/slide3.xml" Id="Rd400925e4b2e483e" /><Relationship Type="http://schemas.openxmlformats.org/officeDocument/2006/relationships/slide" Target="/ppt/slides/slide4.xml" Id="R85d511d873fa438c" /><Relationship Type="http://schemas.openxmlformats.org/officeDocument/2006/relationships/slide" Target="/ppt/slides/slide5.xml" Id="R6b72a23d91814b70" /><Relationship Type="http://schemas.openxmlformats.org/officeDocument/2006/relationships/slide" Target="/ppt/slides/slide6.xml" Id="R376f36c4553646ad" /><Relationship Type="http://schemas.openxmlformats.org/officeDocument/2006/relationships/slide" Target="/ppt/slides/slide7.xml" Id="R0b124387fabd40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8a2e56990946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f2050bdbb4651" /><Relationship Type="http://schemas.openxmlformats.org/officeDocument/2006/relationships/theme" Target="/ppt/slideMasters/theme/theme1.xml" Id="Rd266781086bd41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0f2050bdbb46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f51e8024a4d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c0c6dade048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b02da736143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765f77ef24d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beb078e2141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21e16cc1544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880d3d9e44e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CARL HQ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 HQ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HQ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 HQ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 HQ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 HQ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−6 215 098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−6 215 103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5 238 998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5 958 763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 HQ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 VENTURES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ERVIK VENTURE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SAMUELS1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 HQ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Bogstadveien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espelundanders@gmail.com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934 440 323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 HQ AS</a:t>
            </a:r>
          </a:p>
        </p:txBody>
      </p:sp>
    </p:spTree>
  </p:cSld>
  <p:clrMapOvr>
    <a:masterClrMapping xmlns:a="http://schemas.openxmlformats.org/drawingml/2006/main"/>
  </p:clrMapOvr>
</p:sld>
</file>