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d88be41ef245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e3c599814849bd"/>
  </p:sldMasterIdLst>
  <p:sldIdLst>
    <p:sldId xmlns:r="http://schemas.openxmlformats.org/officeDocument/2006/relationships" id="256" r:id="R0808902f9510456f"/>
    <p:sldId xmlns:r="http://schemas.openxmlformats.org/officeDocument/2006/relationships" id="257" r:id="Ra542334f1a17471f"/>
    <p:sldId xmlns:r="http://schemas.openxmlformats.org/officeDocument/2006/relationships" id="258" r:id="R2bc9d1a1d4f943ec"/>
    <p:sldId xmlns:r="http://schemas.openxmlformats.org/officeDocument/2006/relationships" id="259" r:id="R81a87a9fa9cf44e8"/>
    <p:sldId xmlns:r="http://schemas.openxmlformats.org/officeDocument/2006/relationships" id="260" r:id="R1478c9d3653d46c5"/>
    <p:sldId xmlns:r="http://schemas.openxmlformats.org/officeDocument/2006/relationships" id="261" r:id="R91205d0428b642d2"/>
    <p:sldId xmlns:r="http://schemas.openxmlformats.org/officeDocument/2006/relationships" id="262" r:id="R0f38aef754fa49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e3c599814849bd" /><Relationship Type="http://schemas.openxmlformats.org/officeDocument/2006/relationships/slide" Target="/ppt/slides/slide1.xml" Id="R0808902f9510456f" /><Relationship Type="http://schemas.openxmlformats.org/officeDocument/2006/relationships/slide" Target="/ppt/slides/slide2.xml" Id="Ra542334f1a17471f" /><Relationship Type="http://schemas.openxmlformats.org/officeDocument/2006/relationships/slide" Target="/ppt/slides/slide3.xml" Id="R2bc9d1a1d4f943ec" /><Relationship Type="http://schemas.openxmlformats.org/officeDocument/2006/relationships/slide" Target="/ppt/slides/slide4.xml" Id="R81a87a9fa9cf44e8" /><Relationship Type="http://schemas.openxmlformats.org/officeDocument/2006/relationships/slide" Target="/ppt/slides/slide5.xml" Id="R1478c9d3653d46c5" /><Relationship Type="http://schemas.openxmlformats.org/officeDocument/2006/relationships/slide" Target="/ppt/slides/slide6.xml" Id="R91205d0428b642d2" /><Relationship Type="http://schemas.openxmlformats.org/officeDocument/2006/relationships/slide" Target="/ppt/slides/slide7.xml" Id="R0f38aef754fa49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35c65d517b46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45c3d0247948bb" /><Relationship Type="http://schemas.openxmlformats.org/officeDocument/2006/relationships/theme" Target="/ppt/slideMasters/theme/theme1.xml" Id="R6ea6260566a745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45c3d0247948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421e64a1cc4f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b3891b580946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8202af69740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12584b814b49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18153f6eaf46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19503bd0284b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cd4fb488f94c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LHE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LHE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LHE EIENDOM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LHE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LHE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LHE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LHE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 HOLTET HALVORSEN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MORGAN ELLINGSEN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SIMEN LINDGREN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LHE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Sognsvannsveien 40C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934 445 813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LHE EIENDOM AS</a:t>
            </a:r>
          </a:p>
        </p:txBody>
      </p:sp>
    </p:spTree>
  </p:cSld>
  <p:clrMapOvr>
    <a:masterClrMapping xmlns:a="http://schemas.openxmlformats.org/drawingml/2006/main"/>
  </p:clrMapOvr>
</p:sld>
</file>