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2b3f4115b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859d13e334633"/>
  </p:sldMasterIdLst>
  <p:sldIdLst>
    <p:sldId xmlns:r="http://schemas.openxmlformats.org/officeDocument/2006/relationships" id="256" r:id="R7e20993f2108427d"/>
    <p:sldId xmlns:r="http://schemas.openxmlformats.org/officeDocument/2006/relationships" id="257" r:id="Re9f6c4f3ee324041"/>
    <p:sldId xmlns:r="http://schemas.openxmlformats.org/officeDocument/2006/relationships" id="258" r:id="R868925b17ad74118"/>
    <p:sldId xmlns:r="http://schemas.openxmlformats.org/officeDocument/2006/relationships" id="259" r:id="R89a6e8994c5b4327"/>
    <p:sldId xmlns:r="http://schemas.openxmlformats.org/officeDocument/2006/relationships" id="260" r:id="Ra9ef4498c4184bd3"/>
    <p:sldId xmlns:r="http://schemas.openxmlformats.org/officeDocument/2006/relationships" id="261" r:id="R865f33fe1f63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859d13e334633" /><Relationship Type="http://schemas.openxmlformats.org/officeDocument/2006/relationships/slide" Target="/ppt/slides/slide1.xml" Id="R7e20993f2108427d" /><Relationship Type="http://schemas.openxmlformats.org/officeDocument/2006/relationships/slide" Target="/ppt/slides/slide2.xml" Id="Re9f6c4f3ee324041" /><Relationship Type="http://schemas.openxmlformats.org/officeDocument/2006/relationships/slide" Target="/ppt/slides/slide3.xml" Id="R868925b17ad74118" /><Relationship Type="http://schemas.openxmlformats.org/officeDocument/2006/relationships/slide" Target="/ppt/slides/slide4.xml" Id="R89a6e8994c5b4327" /><Relationship Type="http://schemas.openxmlformats.org/officeDocument/2006/relationships/slide" Target="/ppt/slides/slide5.xml" Id="Ra9ef4498c4184bd3" /><Relationship Type="http://schemas.openxmlformats.org/officeDocument/2006/relationships/slide" Target="/ppt/slides/slide6.xml" Id="R865f33fe1f63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b125f1b96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9c6030d03447c" /><Relationship Type="http://schemas.openxmlformats.org/officeDocument/2006/relationships/theme" Target="/ppt/slideMasters/theme/theme1.xml" Id="R0b2819cdf0eb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9c6030d03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cea0938d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0ff103815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e41f43d2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80ee78a26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aed9d1941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c04979df3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REHABILITERINGSSENTERET AIR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REHABILITERINGSSENTERET AIR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89 018 200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10 805 941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144 358 381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166 360 735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Haddlandsvegen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06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post@air.no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934 452 011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REHABILITERINGSSENTERET AIR AS</a:t>
            </a:r>
          </a:p>
        </p:txBody>
      </p:sp>
    </p:spTree>
  </p:cSld>
  <p:clrMapOvr>
    <a:masterClrMapping xmlns:a="http://schemas.openxmlformats.org/drawingml/2006/main"/>
  </p:clrMapOvr>
</p:sld>
</file>