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80f59d03b54a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cc79afc7e64a4c"/>
  </p:sldMasterIdLst>
  <p:sldIdLst>
    <p:sldId xmlns:r="http://schemas.openxmlformats.org/officeDocument/2006/relationships" id="256" r:id="Raeb7fc852c0642ad"/>
    <p:sldId xmlns:r="http://schemas.openxmlformats.org/officeDocument/2006/relationships" id="257" r:id="R0786f4622fa64567"/>
    <p:sldId xmlns:r="http://schemas.openxmlformats.org/officeDocument/2006/relationships" id="258" r:id="R1109e2cce1b84128"/>
    <p:sldId xmlns:r="http://schemas.openxmlformats.org/officeDocument/2006/relationships" id="259" r:id="Rd8cacac41dbf475e"/>
    <p:sldId xmlns:r="http://schemas.openxmlformats.org/officeDocument/2006/relationships" id="260" r:id="R3b7e915d10b54d65"/>
    <p:sldId xmlns:r="http://schemas.openxmlformats.org/officeDocument/2006/relationships" id="261" r:id="R5faface13d2b47d2"/>
    <p:sldId xmlns:r="http://schemas.openxmlformats.org/officeDocument/2006/relationships" id="262" r:id="Rf8d10de225a345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c79afc7e64a4c" /><Relationship Type="http://schemas.openxmlformats.org/officeDocument/2006/relationships/slide" Target="/ppt/slides/slide1.xml" Id="Raeb7fc852c0642ad" /><Relationship Type="http://schemas.openxmlformats.org/officeDocument/2006/relationships/slide" Target="/ppt/slides/slide2.xml" Id="R0786f4622fa64567" /><Relationship Type="http://schemas.openxmlformats.org/officeDocument/2006/relationships/slide" Target="/ppt/slides/slide3.xml" Id="R1109e2cce1b84128" /><Relationship Type="http://schemas.openxmlformats.org/officeDocument/2006/relationships/slide" Target="/ppt/slides/slide4.xml" Id="Rd8cacac41dbf475e" /><Relationship Type="http://schemas.openxmlformats.org/officeDocument/2006/relationships/slide" Target="/ppt/slides/slide5.xml" Id="R3b7e915d10b54d65" /><Relationship Type="http://schemas.openxmlformats.org/officeDocument/2006/relationships/slide" Target="/ppt/slides/slide6.xml" Id="R5faface13d2b47d2" /><Relationship Type="http://schemas.openxmlformats.org/officeDocument/2006/relationships/slide" Target="/ppt/slides/slide7.xml" Id="Rf8d10de225a345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900a5de7a4b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8eb50e3a34b91" /><Relationship Type="http://schemas.openxmlformats.org/officeDocument/2006/relationships/theme" Target="/ppt/slideMasters/theme/theme1.xml" Id="R3a64609181044d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08eb50e3a34b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70272b26b49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6942c53ce42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5729be68b4d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ab7108e0a44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944054b9341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16543738b46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f827b8cb249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BURGRILLA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BURGRILLA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BURGRILLA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BURGRILLA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BURGRILLA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BURGRILLA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−860 577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−874 491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−787 251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128 638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BURGRILLA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ARTURAS JURCENKO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DOMANTAS DILYS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GUNTEN VON HETLAND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BURGRILLA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934 467 663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BURGRILLA AS</a:t>
            </a:r>
          </a:p>
        </p:txBody>
      </p:sp>
    </p:spTree>
  </p:cSld>
  <p:clrMapOvr>
    <a:masterClrMapping xmlns:a="http://schemas.openxmlformats.org/drawingml/2006/main"/>
  </p:clrMapOvr>
</p:sld>
</file>