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551bd9c54c43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3d2949e7694a26"/>
  </p:sldMasterIdLst>
  <p:sldIdLst>
    <p:sldId xmlns:r="http://schemas.openxmlformats.org/officeDocument/2006/relationships" id="256" r:id="R14575b5183164edd"/>
    <p:sldId xmlns:r="http://schemas.openxmlformats.org/officeDocument/2006/relationships" id="257" r:id="R5039d93d2c714bba"/>
    <p:sldId xmlns:r="http://schemas.openxmlformats.org/officeDocument/2006/relationships" id="258" r:id="R32f5ac54a8904e1d"/>
    <p:sldId xmlns:r="http://schemas.openxmlformats.org/officeDocument/2006/relationships" id="259" r:id="R08fad51b9a274e82"/>
    <p:sldId xmlns:r="http://schemas.openxmlformats.org/officeDocument/2006/relationships" id="260" r:id="R44a52e471f644f47"/>
    <p:sldId xmlns:r="http://schemas.openxmlformats.org/officeDocument/2006/relationships" id="261" r:id="R0ca158893b0e463c"/>
    <p:sldId xmlns:r="http://schemas.openxmlformats.org/officeDocument/2006/relationships" id="262" r:id="Rca7e2ce249b24c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3d2949e7694a26" /><Relationship Type="http://schemas.openxmlformats.org/officeDocument/2006/relationships/slide" Target="/ppt/slides/slide1.xml" Id="R14575b5183164edd" /><Relationship Type="http://schemas.openxmlformats.org/officeDocument/2006/relationships/slide" Target="/ppt/slides/slide2.xml" Id="R5039d93d2c714bba" /><Relationship Type="http://schemas.openxmlformats.org/officeDocument/2006/relationships/slide" Target="/ppt/slides/slide3.xml" Id="R32f5ac54a8904e1d" /><Relationship Type="http://schemas.openxmlformats.org/officeDocument/2006/relationships/slide" Target="/ppt/slides/slide4.xml" Id="R08fad51b9a274e82" /><Relationship Type="http://schemas.openxmlformats.org/officeDocument/2006/relationships/slide" Target="/ppt/slides/slide5.xml" Id="R44a52e471f644f47" /><Relationship Type="http://schemas.openxmlformats.org/officeDocument/2006/relationships/slide" Target="/ppt/slides/slide6.xml" Id="R0ca158893b0e463c" /><Relationship Type="http://schemas.openxmlformats.org/officeDocument/2006/relationships/slide" Target="/ppt/slides/slide7.xml" Id="Rca7e2ce249b24c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56b15ec4a444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7e08ee4b9454e" /><Relationship Type="http://schemas.openxmlformats.org/officeDocument/2006/relationships/theme" Target="/ppt/slideMasters/theme/theme1.xml" Id="Ra7a9e62c61df47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87e08ee4b945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9a06e6c0c4b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fccf3298a4f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e5476c15e44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e0d2dccf048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0044469c148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9095c99b046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6be2254a643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FLOOR-TEC NORGE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FLOOR-TEC NORGE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FLOOR-TEC NORGE A/S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FLOOR-TEC NORGE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FLOOR-TEC NORGE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FLOOR-TEC NORGE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6 736 026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175 662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102 014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−95 272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1 880 774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FLOOR-TEC NORGE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 INVEST NORWAY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 INVEST NORWAY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FLOOR-TEC NORGE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Grini Næringspark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17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post@floortec.no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www.floortec.no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934 467 868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FLOOR-TEC NORGE A/S</a:t>
            </a:r>
          </a:p>
        </p:txBody>
      </p:sp>
    </p:spTree>
  </p:cSld>
  <p:clrMapOvr>
    <a:masterClrMapping xmlns:a="http://schemas.openxmlformats.org/drawingml/2006/main"/>
  </p:clrMapOvr>
</p:sld>
</file>