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c9bc67023d4d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51aedc8d124322"/>
  </p:sldMasterIdLst>
  <p:sldIdLst>
    <p:sldId xmlns:r="http://schemas.openxmlformats.org/officeDocument/2006/relationships" id="256" r:id="R6f8c21454e2a42fe"/>
    <p:sldId xmlns:r="http://schemas.openxmlformats.org/officeDocument/2006/relationships" id="257" r:id="R0276fdc423f54d93"/>
    <p:sldId xmlns:r="http://schemas.openxmlformats.org/officeDocument/2006/relationships" id="258" r:id="R35487efe76484e88"/>
    <p:sldId xmlns:r="http://schemas.openxmlformats.org/officeDocument/2006/relationships" id="259" r:id="R9a547378f74746fa"/>
    <p:sldId xmlns:r="http://schemas.openxmlformats.org/officeDocument/2006/relationships" id="260" r:id="Rdbca76d83c5f4dfa"/>
    <p:sldId xmlns:r="http://schemas.openxmlformats.org/officeDocument/2006/relationships" id="261" r:id="R54b56ea52c9c4f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51aedc8d124322" /><Relationship Type="http://schemas.openxmlformats.org/officeDocument/2006/relationships/slide" Target="/ppt/slides/slide1.xml" Id="R6f8c21454e2a42fe" /><Relationship Type="http://schemas.openxmlformats.org/officeDocument/2006/relationships/slide" Target="/ppt/slides/slide2.xml" Id="R0276fdc423f54d93" /><Relationship Type="http://schemas.openxmlformats.org/officeDocument/2006/relationships/slide" Target="/ppt/slides/slide3.xml" Id="R35487efe76484e88" /><Relationship Type="http://schemas.openxmlformats.org/officeDocument/2006/relationships/slide" Target="/ppt/slides/slide4.xml" Id="R9a547378f74746fa" /><Relationship Type="http://schemas.openxmlformats.org/officeDocument/2006/relationships/slide" Target="/ppt/slides/slide5.xml" Id="Rdbca76d83c5f4dfa" /><Relationship Type="http://schemas.openxmlformats.org/officeDocument/2006/relationships/slide" Target="/ppt/slides/slide6.xml" Id="R54b56ea52c9c4f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b70942ad3c4a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708a9a967438a" /><Relationship Type="http://schemas.openxmlformats.org/officeDocument/2006/relationships/theme" Target="/ppt/slideMasters/theme/theme1.xml" Id="Rd59f9fea02194f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3708a9a96743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f7608f3bc46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b2104932a4e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feeea719a49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2e9ab16114b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40b7273ba4e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33501accf4c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MGM FLIS &amp; MUR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MGM FLIS &amp;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MGM FLIS &amp;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MGM FLIS &amp;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MGM FLIS &amp;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MGM FLIS &amp;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Arhusvegen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5310 Hauglandshella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934 469 402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MGM FLIS &amp; MUR AS</a:t>
            </a:r>
          </a:p>
        </p:txBody>
      </p:sp>
    </p:spTree>
  </p:cSld>
  <p:clrMapOvr>
    <a:masterClrMapping xmlns:a="http://schemas.openxmlformats.org/drawingml/2006/main"/>
  </p:clrMapOvr>
</p:sld>
</file>